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9" r:id="rId4"/>
    <p:sldId id="258"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103AFD-A07C-3980-E8B6-98AE94D0C9CC}" v="1" dt="2025-08-16T18:07:00.603"/>
    <p1510:client id="{291AFEB9-6251-6D42-AC07-0B2233347E3C}" v="147" dt="2025-08-16T16:41:47.479"/>
    <p1510:client id="{87783164-6297-4AB7-B3FA-19155B57801F}" v="9" dt="2025-08-16T17:56:06.207"/>
    <p1510:client id="{98DD6418-6DD4-45C9-BC66-0EDC121A568D}" v="585" dt="2025-08-16T16:09:54.2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18" autoAdjust="0"/>
    <p:restoredTop sz="76735" autoAdjust="0"/>
  </p:normalViewPr>
  <p:slideViewPr>
    <p:cSldViewPr snapToGrid="0" snapToObjects="1">
      <p:cViewPr varScale="1">
        <p:scale>
          <a:sx n="97" d="100"/>
          <a:sy n="97" d="100"/>
        </p:scale>
        <p:origin x="1136" y="184"/>
      </p:cViewPr>
      <p:guideLst>
        <p:guide orient="horz" pos="2160"/>
        <p:guide pos="2880"/>
      </p:guideLst>
    </p:cSldViewPr>
  </p:slideViewPr>
  <p:outlineViewPr>
    <p:cViewPr>
      <p:scale>
        <a:sx n="33" d="100"/>
        <a:sy n="33" d="100"/>
      </p:scale>
      <p:origin x="0" y="-1728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jay Gopalakrishnan" userId="4ab311f1-737a-4dc5-ae1c-d75632eec24a" providerId="ADAL" clId="{98DD6418-6DD4-45C9-BC66-0EDC121A568D}"/>
    <pc:docChg chg="custSel modSld modMainMaster">
      <pc:chgData name="Ajay Gopalakrishnan" userId="4ab311f1-737a-4dc5-ae1c-d75632eec24a" providerId="ADAL" clId="{98DD6418-6DD4-45C9-BC66-0EDC121A568D}" dt="2025-08-16T16:09:54.236" v="59" actId="1076"/>
      <pc:docMkLst>
        <pc:docMk/>
      </pc:docMkLst>
      <pc:sldChg chg="addSp modSp">
        <pc:chgData name="Ajay Gopalakrishnan" userId="4ab311f1-737a-4dc5-ae1c-d75632eec24a" providerId="ADAL" clId="{98DD6418-6DD4-45C9-BC66-0EDC121A568D}" dt="2025-08-16T16:09:49.903" v="58" actId="1076"/>
        <pc:sldMkLst>
          <pc:docMk/>
          <pc:sldMk cId="0" sldId="262"/>
        </pc:sldMkLst>
        <pc:picChg chg="add mod">
          <ac:chgData name="Ajay Gopalakrishnan" userId="4ab311f1-737a-4dc5-ae1c-d75632eec24a" providerId="ADAL" clId="{98DD6418-6DD4-45C9-BC66-0EDC121A568D}" dt="2025-08-16T16:09:49.903" v="58" actId="1076"/>
          <ac:picMkLst>
            <pc:docMk/>
            <pc:sldMk cId="0" sldId="262"/>
            <ac:picMk id="6" creationId="{DD047A9A-8B7E-BA72-7E4D-E5281CB26D02}"/>
          </ac:picMkLst>
        </pc:picChg>
      </pc:sldChg>
      <pc:sldChg chg="addSp delSp modSp mod">
        <pc:chgData name="Ajay Gopalakrishnan" userId="4ab311f1-737a-4dc5-ae1c-d75632eec24a" providerId="ADAL" clId="{98DD6418-6DD4-45C9-BC66-0EDC121A568D}" dt="2025-08-16T16:09:54.236" v="59" actId="1076"/>
        <pc:sldMkLst>
          <pc:docMk/>
          <pc:sldMk cId="0" sldId="263"/>
        </pc:sldMkLst>
        <pc:spChg chg="del">
          <ac:chgData name="Ajay Gopalakrishnan" userId="4ab311f1-737a-4dc5-ae1c-d75632eec24a" providerId="ADAL" clId="{98DD6418-6DD4-45C9-BC66-0EDC121A568D}" dt="2025-08-16T16:04:58.921" v="0" actId="478"/>
          <ac:spMkLst>
            <pc:docMk/>
            <pc:sldMk cId="0" sldId="263"/>
            <ac:spMk id="2" creationId="{00000000-0000-0000-0000-000000000000}"/>
          </ac:spMkLst>
        </pc:spChg>
        <pc:spChg chg="add del mod">
          <ac:chgData name="Ajay Gopalakrishnan" userId="4ab311f1-737a-4dc5-ae1c-d75632eec24a" providerId="ADAL" clId="{98DD6418-6DD4-45C9-BC66-0EDC121A568D}" dt="2025-08-16T16:05:09.291" v="52" actId="478"/>
          <ac:spMkLst>
            <pc:docMk/>
            <pc:sldMk cId="0" sldId="263"/>
            <ac:spMk id="4" creationId="{E0A53A52-73F7-C09D-9F76-4C061715710E}"/>
          </ac:spMkLst>
        </pc:spChg>
        <pc:spChg chg="add mod">
          <ac:chgData name="Ajay Gopalakrishnan" userId="4ab311f1-737a-4dc5-ae1c-d75632eec24a" providerId="ADAL" clId="{98DD6418-6DD4-45C9-BC66-0EDC121A568D}" dt="2025-08-16T16:05:15.818" v="56" actId="6549"/>
          <ac:spMkLst>
            <pc:docMk/>
            <pc:sldMk cId="0" sldId="263"/>
            <ac:spMk id="5" creationId="{C5590365-06B9-5F1E-C28E-28A7852B80A8}"/>
          </ac:spMkLst>
        </pc:spChg>
        <pc:graphicFrameChg chg="add mod ord modVis">
          <ac:chgData name="Ajay Gopalakrishnan" userId="4ab311f1-737a-4dc5-ae1c-d75632eec24a" providerId="ADAL" clId="{98DD6418-6DD4-45C9-BC66-0EDC121A568D}" dt="2025-08-16T16:05:09.800" v="54"/>
          <ac:graphicFrameMkLst>
            <pc:docMk/>
            <pc:sldMk cId="0" sldId="263"/>
            <ac:graphicFrameMk id="6" creationId="{3B7F2DAC-5036-D174-1019-6ACF98CE83C5}"/>
          </ac:graphicFrameMkLst>
        </pc:graphicFrameChg>
        <pc:picChg chg="add mod">
          <ac:chgData name="Ajay Gopalakrishnan" userId="4ab311f1-737a-4dc5-ae1c-d75632eec24a" providerId="ADAL" clId="{98DD6418-6DD4-45C9-BC66-0EDC121A568D}" dt="2025-08-16T16:09:54.236" v="59" actId="1076"/>
          <ac:picMkLst>
            <pc:docMk/>
            <pc:sldMk cId="0" sldId="263"/>
            <ac:picMk id="9" creationId="{C7DF5ADA-AE5C-DCA2-9060-4BAC0711AA3E}"/>
          </ac:picMkLst>
        </pc:picChg>
      </pc:sldChg>
      <pc:sldMasterChg chg="addSp delSp modSp mod">
        <pc:chgData name="Ajay Gopalakrishnan" userId="4ab311f1-737a-4dc5-ae1c-d75632eec24a" providerId="ADAL" clId="{98DD6418-6DD4-45C9-BC66-0EDC121A568D}" dt="2025-08-16T16:05:06.420" v="37"/>
        <pc:sldMasterMkLst>
          <pc:docMk/>
          <pc:sldMasterMk cId="2209977519" sldId="2147483648"/>
        </pc:sldMasterMkLst>
        <pc:spChg chg="mod">
          <ac:chgData name="Ajay Gopalakrishnan" userId="4ab311f1-737a-4dc5-ae1c-d75632eec24a" providerId="ADAL" clId="{98DD6418-6DD4-45C9-BC66-0EDC121A568D}" dt="2025-08-16T16:04:59.476" v="2" actId="948"/>
          <ac:spMkLst>
            <pc:docMk/>
            <pc:sldMasterMk cId="2209977519" sldId="2147483648"/>
            <ac:spMk id="2" creationId="{00000000-0000-0000-0000-000000000000}"/>
          </ac:spMkLst>
        </pc:spChg>
        <pc:spChg chg="add del mod modVis">
          <ac:chgData name="Ajay Gopalakrishnan" userId="4ab311f1-737a-4dc5-ae1c-d75632eec24a" providerId="ADAL" clId="{98DD6418-6DD4-45C9-BC66-0EDC121A568D}" dt="2025-08-16T16:05:01.178" v="23"/>
          <ac:spMkLst>
            <pc:docMk/>
            <pc:sldMasterMk cId="2209977519" sldId="2147483648"/>
            <ac:spMk id="7" creationId="{2A695009-F843-79BE-326C-D1154881A174}"/>
          </ac:spMkLst>
        </pc:spChg>
        <pc:graphicFrameChg chg="add mod ord modVis">
          <ac:chgData name="Ajay Gopalakrishnan" userId="4ab311f1-737a-4dc5-ae1c-d75632eec24a" providerId="ADAL" clId="{98DD6418-6DD4-45C9-BC66-0EDC121A568D}" dt="2025-08-16T16:05:06.420" v="37"/>
          <ac:graphicFrameMkLst>
            <pc:docMk/>
            <pc:sldMasterMk cId="2209977519" sldId="2147483648"/>
            <ac:graphicFrameMk id="8" creationId="{A7728149-A375-E03C-749B-0F0A130962F5}"/>
          </ac:graphicFrameMkLst>
        </pc:graphicFrameChg>
      </pc:sldMasterChg>
    </pc:docChg>
  </pc:docChgLst>
  <pc:docChgLst>
    <pc:chgData name="Elizabeth Setjawardaja" userId="d367d6d5-18ee-408c-9a25-4ef250cde51f" providerId="ADAL" clId="{291AFEB9-6251-6D42-AC07-0B2233347E3C}"/>
    <pc:docChg chg="undo custSel modSld">
      <pc:chgData name="Elizabeth Setjawardaja" userId="d367d6d5-18ee-408c-9a25-4ef250cde51f" providerId="ADAL" clId="{291AFEB9-6251-6D42-AC07-0B2233347E3C}" dt="2025-08-16T16:42:49.577" v="266" actId="113"/>
      <pc:docMkLst>
        <pc:docMk/>
      </pc:docMkLst>
      <pc:sldChg chg="addSp delSp modSp mod delAnim modAnim modNotesTx">
        <pc:chgData name="Elizabeth Setjawardaja" userId="d367d6d5-18ee-408c-9a25-4ef250cde51f" providerId="ADAL" clId="{291AFEB9-6251-6D42-AC07-0B2233347E3C}" dt="2025-08-16T16:42:49.577" v="266" actId="113"/>
        <pc:sldMkLst>
          <pc:docMk/>
          <pc:sldMk cId="0" sldId="264"/>
        </pc:sldMkLst>
        <pc:spChg chg="mod">
          <ac:chgData name="Elizabeth Setjawardaja" userId="d367d6d5-18ee-408c-9a25-4ef250cde51f" providerId="ADAL" clId="{291AFEB9-6251-6D42-AC07-0B2233347E3C}" dt="2025-08-16T16:19:32.854" v="74" actId="20577"/>
          <ac:spMkLst>
            <pc:docMk/>
            <pc:sldMk cId="0" sldId="264"/>
            <ac:spMk id="3" creationId="{00000000-0000-0000-0000-000000000000}"/>
          </ac:spMkLst>
        </pc:spChg>
        <pc:picChg chg="add del mod">
          <ac:chgData name="Elizabeth Setjawardaja" userId="d367d6d5-18ee-408c-9a25-4ef250cde51f" providerId="ADAL" clId="{291AFEB9-6251-6D42-AC07-0B2233347E3C}" dt="2025-08-16T16:25:09.375" v="112" actId="478"/>
          <ac:picMkLst>
            <pc:docMk/>
            <pc:sldMk cId="0" sldId="264"/>
            <ac:picMk id="4" creationId="{0CD6B71B-6743-89C6-A11E-751505FCA7F1}"/>
          </ac:picMkLst>
        </pc:picChg>
        <pc:picChg chg="add mod">
          <ac:chgData name="Elizabeth Setjawardaja" userId="d367d6d5-18ee-408c-9a25-4ef250cde51f" providerId="ADAL" clId="{291AFEB9-6251-6D42-AC07-0B2233347E3C}" dt="2025-08-16T16:25:12.773" v="113" actId="1076"/>
          <ac:picMkLst>
            <pc:docMk/>
            <pc:sldMk cId="0" sldId="264"/>
            <ac:picMk id="5" creationId="{67171EDD-8BB0-1C7D-C752-7AF002AB1ADC}"/>
          </ac:picMkLst>
        </pc:picChg>
      </pc:sldChg>
      <pc:sldChg chg="addSp delSp modSp mod delAnim modAnim modNotesTx">
        <pc:chgData name="Elizabeth Setjawardaja" userId="d367d6d5-18ee-408c-9a25-4ef250cde51f" providerId="ADAL" clId="{291AFEB9-6251-6D42-AC07-0B2233347E3C}" dt="2025-08-16T16:42:41.790" v="264" actId="1076"/>
        <pc:sldMkLst>
          <pc:docMk/>
          <pc:sldMk cId="0" sldId="265"/>
        </pc:sldMkLst>
        <pc:picChg chg="add del mod">
          <ac:chgData name="Elizabeth Setjawardaja" userId="d367d6d5-18ee-408c-9a25-4ef250cde51f" providerId="ADAL" clId="{291AFEB9-6251-6D42-AC07-0B2233347E3C}" dt="2025-08-16T16:34:09.763" v="145" actId="478"/>
          <ac:picMkLst>
            <pc:docMk/>
            <pc:sldMk cId="0" sldId="265"/>
            <ac:picMk id="3" creationId="{0720DF05-274C-FF0B-6627-8FA354F0252B}"/>
          </ac:picMkLst>
        </pc:picChg>
        <pc:picChg chg="add del mod">
          <ac:chgData name="Elizabeth Setjawardaja" userId="d367d6d5-18ee-408c-9a25-4ef250cde51f" providerId="ADAL" clId="{291AFEB9-6251-6D42-AC07-0B2233347E3C}" dt="2025-08-16T16:34:07.918" v="144" actId="478"/>
          <ac:picMkLst>
            <pc:docMk/>
            <pc:sldMk cId="0" sldId="265"/>
            <ac:picMk id="4" creationId="{620DDE42-E47A-D4E5-6B85-CC13EABA7372}"/>
          </ac:picMkLst>
        </pc:picChg>
        <pc:picChg chg="add del mod">
          <ac:chgData name="Elizabeth Setjawardaja" userId="d367d6d5-18ee-408c-9a25-4ef250cde51f" providerId="ADAL" clId="{291AFEB9-6251-6D42-AC07-0B2233347E3C}" dt="2025-08-16T16:39:56.376" v="259" actId="478"/>
          <ac:picMkLst>
            <pc:docMk/>
            <pc:sldMk cId="0" sldId="265"/>
            <ac:picMk id="6" creationId="{6762F650-9E84-C984-8CFA-ABE8DED39358}"/>
          </ac:picMkLst>
        </pc:picChg>
        <pc:picChg chg="add del mod">
          <ac:chgData name="Elizabeth Setjawardaja" userId="d367d6d5-18ee-408c-9a25-4ef250cde51f" providerId="ADAL" clId="{291AFEB9-6251-6D42-AC07-0B2233347E3C}" dt="2025-08-16T16:42:34.313" v="262" actId="478"/>
          <ac:picMkLst>
            <pc:docMk/>
            <pc:sldMk cId="0" sldId="265"/>
            <ac:picMk id="7" creationId="{9FBDB3D0-B37E-3437-6BC4-C2A724878EBC}"/>
          </ac:picMkLst>
        </pc:picChg>
        <pc:picChg chg="add mod">
          <ac:chgData name="Elizabeth Setjawardaja" userId="d367d6d5-18ee-408c-9a25-4ef250cde51f" providerId="ADAL" clId="{291AFEB9-6251-6D42-AC07-0B2233347E3C}" dt="2025-08-16T16:42:41.790" v="264" actId="1076"/>
          <ac:picMkLst>
            <pc:docMk/>
            <pc:sldMk cId="0" sldId="265"/>
            <ac:picMk id="8" creationId="{5680069C-AE84-04BD-0FDA-B9056B073E7A}"/>
          </ac:picMkLst>
        </pc:picChg>
      </pc:sldChg>
    </pc:docChg>
  </pc:docChgLst>
  <pc:docChgLst>
    <pc:chgData name="Emmanuel Opoku" userId="5c355ba7-353b-415c-9669-28b2726e1893" providerId="ADAL" clId="{87783164-6297-4AB7-B3FA-19155B57801F}"/>
    <pc:docChg chg="custSel addSld delSld modSld">
      <pc:chgData name="Emmanuel Opoku" userId="5c355ba7-353b-415c-9669-28b2726e1893" providerId="ADAL" clId="{87783164-6297-4AB7-B3FA-19155B57801F}" dt="2025-08-16T17:56:10.991" v="8" actId="1076"/>
      <pc:docMkLst>
        <pc:docMk/>
      </pc:docMkLst>
      <pc:sldChg chg="modSp mod">
        <pc:chgData name="Emmanuel Opoku" userId="5c355ba7-353b-415c-9669-28b2726e1893" providerId="ADAL" clId="{87783164-6297-4AB7-B3FA-19155B57801F}" dt="2025-08-16T17:26:13.676" v="0" actId="33524"/>
        <pc:sldMkLst>
          <pc:docMk/>
          <pc:sldMk cId="0" sldId="256"/>
        </pc:sldMkLst>
        <pc:spChg chg="mod">
          <ac:chgData name="Emmanuel Opoku" userId="5c355ba7-353b-415c-9669-28b2726e1893" providerId="ADAL" clId="{87783164-6297-4AB7-B3FA-19155B57801F}" dt="2025-08-16T17:26:13.676" v="0" actId="33524"/>
          <ac:spMkLst>
            <pc:docMk/>
            <pc:sldMk cId="0" sldId="256"/>
            <ac:spMk id="2" creationId="{00000000-0000-0000-0000-000000000000}"/>
          </ac:spMkLst>
        </pc:spChg>
      </pc:sldChg>
      <pc:sldChg chg="delSp modSp mod delAnim">
        <pc:chgData name="Emmanuel Opoku" userId="5c355ba7-353b-415c-9669-28b2726e1893" providerId="ADAL" clId="{87783164-6297-4AB7-B3FA-19155B57801F}" dt="2025-08-16T17:52:45.392" v="6" actId="1076"/>
        <pc:sldMkLst>
          <pc:docMk/>
          <pc:sldMk cId="0" sldId="258"/>
        </pc:sldMkLst>
        <pc:picChg chg="del mod">
          <ac:chgData name="Emmanuel Opoku" userId="5c355ba7-353b-415c-9669-28b2726e1893" providerId="ADAL" clId="{87783164-6297-4AB7-B3FA-19155B57801F}" dt="2025-08-16T17:49:13.764" v="5" actId="478"/>
          <ac:picMkLst>
            <pc:docMk/>
            <pc:sldMk cId="0" sldId="258"/>
            <ac:picMk id="4" creationId="{756E5AC0-D9F2-98F8-8F85-E749D6F8826A}"/>
          </ac:picMkLst>
        </pc:picChg>
        <pc:picChg chg="mod">
          <ac:chgData name="Emmanuel Opoku" userId="5c355ba7-353b-415c-9669-28b2726e1893" providerId="ADAL" clId="{87783164-6297-4AB7-B3FA-19155B57801F}" dt="2025-08-16T17:52:45.392" v="6" actId="1076"/>
          <ac:picMkLst>
            <pc:docMk/>
            <pc:sldMk cId="0" sldId="258"/>
            <ac:picMk id="5" creationId="{756A5B2F-5B95-6141-A27B-A6FF0AAB8006}"/>
          </ac:picMkLst>
        </pc:picChg>
      </pc:sldChg>
      <pc:sldChg chg="modSp mod">
        <pc:chgData name="Emmanuel Opoku" userId="5c355ba7-353b-415c-9669-28b2726e1893" providerId="ADAL" clId="{87783164-6297-4AB7-B3FA-19155B57801F}" dt="2025-08-16T17:54:14.931" v="7" actId="1076"/>
        <pc:sldMkLst>
          <pc:docMk/>
          <pc:sldMk cId="0" sldId="260"/>
        </pc:sldMkLst>
        <pc:picChg chg="mod">
          <ac:chgData name="Emmanuel Opoku" userId="5c355ba7-353b-415c-9669-28b2726e1893" providerId="ADAL" clId="{87783164-6297-4AB7-B3FA-19155B57801F}" dt="2025-08-16T17:54:14.931" v="7" actId="1076"/>
          <ac:picMkLst>
            <pc:docMk/>
            <pc:sldMk cId="0" sldId="260"/>
            <ac:picMk id="4" creationId="{E6310481-F08E-2082-4D3D-185A0F508372}"/>
          </ac:picMkLst>
        </pc:picChg>
      </pc:sldChg>
      <pc:sldChg chg="modSp mod">
        <pc:chgData name="Emmanuel Opoku" userId="5c355ba7-353b-415c-9669-28b2726e1893" providerId="ADAL" clId="{87783164-6297-4AB7-B3FA-19155B57801F}" dt="2025-08-16T17:56:10.991" v="8" actId="1076"/>
        <pc:sldMkLst>
          <pc:docMk/>
          <pc:sldMk cId="0" sldId="261"/>
        </pc:sldMkLst>
        <pc:picChg chg="mod">
          <ac:chgData name="Emmanuel Opoku" userId="5c355ba7-353b-415c-9669-28b2726e1893" providerId="ADAL" clId="{87783164-6297-4AB7-B3FA-19155B57801F}" dt="2025-08-16T17:56:10.991" v="8" actId="1076"/>
          <ac:picMkLst>
            <pc:docMk/>
            <pc:sldMk cId="0" sldId="261"/>
            <ac:picMk id="4" creationId="{A0686C4B-18D2-A537-9560-AAFA7315E536}"/>
          </ac:picMkLst>
        </pc:picChg>
      </pc:sldChg>
      <pc:sldChg chg="addSp delSp add del setBg delDesignElem">
        <pc:chgData name="Emmanuel Opoku" userId="5c355ba7-353b-415c-9669-28b2726e1893" providerId="ADAL" clId="{87783164-6297-4AB7-B3FA-19155B57801F}" dt="2025-08-16T17:37:16.921" v="3"/>
        <pc:sldMkLst>
          <pc:docMk/>
          <pc:sldMk cId="1937525560" sldId="266"/>
        </pc:sldMkLst>
        <pc:spChg chg="add del">
          <ac:chgData name="Emmanuel Opoku" userId="5c355ba7-353b-415c-9669-28b2726e1893" providerId="ADAL" clId="{87783164-6297-4AB7-B3FA-19155B57801F}" dt="2025-08-16T17:37:16.921" v="3"/>
          <ac:spMkLst>
            <pc:docMk/>
            <pc:sldMk cId="1937525560" sldId="266"/>
            <ac:spMk id="25" creationId="{38B87584-32D3-0482-EDBD-8C9CD34C5636}"/>
          </ac:spMkLst>
        </pc:spChg>
        <pc:spChg chg="add del">
          <ac:chgData name="Emmanuel Opoku" userId="5c355ba7-353b-415c-9669-28b2726e1893" providerId="ADAL" clId="{87783164-6297-4AB7-B3FA-19155B57801F}" dt="2025-08-16T17:37:16.921" v="3"/>
          <ac:spMkLst>
            <pc:docMk/>
            <pc:sldMk cId="1937525560" sldId="266"/>
            <ac:spMk id="27" creationId="{8E303959-9A55-8AC8-64FB-35404F7C686D}"/>
          </ac:spMkLst>
        </pc:spChg>
      </pc:sldChg>
    </pc:docChg>
  </pc:docChgLst>
  <pc:docChgLst>
    <pc:chgData name="Emmanuel Opoku" userId="S::opokue@purdue.edu::5c355ba7-353b-415c-9669-28b2726e1893" providerId="AD" clId="Web-{1B103AFD-A07C-3980-E8B6-98AE94D0C9CC}"/>
    <pc:docChg chg="modSld">
      <pc:chgData name="Emmanuel Opoku" userId="S::opokue@purdue.edu::5c355ba7-353b-415c-9669-28b2726e1893" providerId="AD" clId="Web-{1B103AFD-A07C-3980-E8B6-98AE94D0C9CC}" dt="2025-08-16T18:07:00.603" v="0" actId="14100"/>
      <pc:docMkLst>
        <pc:docMk/>
      </pc:docMkLst>
      <pc:sldChg chg="modSp">
        <pc:chgData name="Emmanuel Opoku" userId="S::opokue@purdue.edu::5c355ba7-353b-415c-9669-28b2726e1893" providerId="AD" clId="Web-{1B103AFD-A07C-3980-E8B6-98AE94D0C9CC}" dt="2025-08-16T18:07:00.603" v="0" actId="14100"/>
        <pc:sldMkLst>
          <pc:docMk/>
          <pc:sldMk cId="0" sldId="261"/>
        </pc:sldMkLst>
        <pc:picChg chg="mod">
          <ac:chgData name="Emmanuel Opoku" userId="S::opokue@purdue.edu::5c355ba7-353b-415c-9669-28b2726e1893" providerId="AD" clId="Web-{1B103AFD-A07C-3980-E8B6-98AE94D0C9CC}" dt="2025-08-16T18:07:00.603" v="0" actId="14100"/>
          <ac:picMkLst>
            <pc:docMk/>
            <pc:sldMk cId="0" sldId="261"/>
            <ac:picMk id="4" creationId="{A0686C4B-18D2-A537-9560-AAFA7315E536}"/>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0A42C4-EE31-4578-BD4A-31BC56FE9DB6}" type="doc">
      <dgm:prSet loTypeId="urn:microsoft.com/office/officeart/2005/8/layout/list1" loCatId="list" qsTypeId="urn:microsoft.com/office/officeart/2005/8/quickstyle/simple1" qsCatId="simple" csTypeId="urn:microsoft.com/office/officeart/2005/8/colors/colorful5" csCatId="colorful"/>
      <dgm:spPr/>
      <dgm:t>
        <a:bodyPr/>
        <a:lstStyle/>
        <a:p>
          <a:endParaRPr lang="en-US"/>
        </a:p>
      </dgm:t>
    </dgm:pt>
    <dgm:pt modelId="{A05A9FF1-326B-4A33-9483-A45D3BAF077D}">
      <dgm:prSet/>
      <dgm:spPr/>
      <dgm:t>
        <a:bodyPr/>
        <a:lstStyle/>
        <a:p>
          <a:r>
            <a:rPr lang="en-US"/>
            <a:t>Immediate next steps (next 2 weeks)</a:t>
          </a:r>
        </a:p>
      </dgm:t>
    </dgm:pt>
    <dgm:pt modelId="{30A0A750-C250-4DB8-B26C-38AF572C4BF5}" type="parTrans" cxnId="{79BFA396-84E8-49AB-9D4D-7781DFE3D149}">
      <dgm:prSet/>
      <dgm:spPr/>
      <dgm:t>
        <a:bodyPr/>
        <a:lstStyle/>
        <a:p>
          <a:endParaRPr lang="en-US"/>
        </a:p>
      </dgm:t>
    </dgm:pt>
    <dgm:pt modelId="{7E003A1B-6CB5-4C01-B745-4F624C632AC6}" type="sibTrans" cxnId="{79BFA396-84E8-49AB-9D4D-7781DFE3D149}">
      <dgm:prSet phldrT="01" phldr="0"/>
      <dgm:spPr/>
      <dgm:t>
        <a:bodyPr/>
        <a:lstStyle/>
        <a:p>
          <a:endParaRPr lang="en-US"/>
        </a:p>
      </dgm:t>
    </dgm:pt>
    <dgm:pt modelId="{1E0B3CF5-4D6E-48C8-B5C2-BB987C4347E1}">
      <dgm:prSet/>
      <dgm:spPr/>
      <dgm:t>
        <a:bodyPr/>
        <a:lstStyle/>
        <a:p>
          <a:r>
            <a:rPr lang="en-US" dirty="0"/>
            <a:t>Lock driver tree &amp; non‑leaky model; finalize target segment list</a:t>
          </a:r>
        </a:p>
      </dgm:t>
    </dgm:pt>
    <dgm:pt modelId="{AA6E732A-011B-4FD6-BA3A-945603460FF4}" type="parTrans" cxnId="{9C320FBF-B5ED-436F-B2AC-B47A7D99C7CC}">
      <dgm:prSet/>
      <dgm:spPr/>
      <dgm:t>
        <a:bodyPr/>
        <a:lstStyle/>
        <a:p>
          <a:endParaRPr lang="en-US"/>
        </a:p>
      </dgm:t>
    </dgm:pt>
    <dgm:pt modelId="{0B5B72A1-62D8-45E0-BF52-09778805431E}" type="sibTrans" cxnId="{9C320FBF-B5ED-436F-B2AC-B47A7D99C7CC}">
      <dgm:prSet/>
      <dgm:spPr/>
      <dgm:t>
        <a:bodyPr/>
        <a:lstStyle/>
        <a:p>
          <a:endParaRPr lang="en-US"/>
        </a:p>
      </dgm:t>
    </dgm:pt>
    <dgm:pt modelId="{98423DFB-1106-4C1A-8BB2-518E8389476E}">
      <dgm:prSet/>
      <dgm:spPr/>
      <dgm:t>
        <a:bodyPr/>
        <a:lstStyle/>
        <a:p>
          <a:r>
            <a:rPr lang="en-US" dirty="0"/>
            <a:t>Kick off SKU margin audit &amp; Clothing cost‑to‑serve</a:t>
          </a:r>
        </a:p>
      </dgm:t>
    </dgm:pt>
    <dgm:pt modelId="{7A0072A7-7843-4781-AFEF-FD0823D212BA}" type="parTrans" cxnId="{AC766066-8773-49BB-9AE5-D790E8A1820B}">
      <dgm:prSet/>
      <dgm:spPr/>
      <dgm:t>
        <a:bodyPr/>
        <a:lstStyle/>
        <a:p>
          <a:endParaRPr lang="en-US"/>
        </a:p>
      </dgm:t>
    </dgm:pt>
    <dgm:pt modelId="{5BAD3FDE-D1E2-4D69-B3BE-7606EBB6481A}" type="sibTrans" cxnId="{AC766066-8773-49BB-9AE5-D790E8A1820B}">
      <dgm:prSet/>
      <dgm:spPr/>
      <dgm:t>
        <a:bodyPr/>
        <a:lstStyle/>
        <a:p>
          <a:endParaRPr lang="en-US"/>
        </a:p>
      </dgm:t>
    </dgm:pt>
    <dgm:pt modelId="{2D101C34-D70B-4732-8A77-2FCC18F179F5}">
      <dgm:prSet/>
      <dgm:spPr/>
      <dgm:t>
        <a:bodyPr/>
        <a:lstStyle/>
        <a:p>
          <a:r>
            <a:rPr lang="en-US" dirty="0"/>
            <a:t>Root‑cause the 155 fulfillment outliers and set SLAs</a:t>
          </a:r>
        </a:p>
      </dgm:t>
    </dgm:pt>
    <dgm:pt modelId="{E052CE2B-44A1-460D-90B6-B8EAB7EE21A7}" type="parTrans" cxnId="{94C69EB6-841F-4836-8274-0443E844997F}">
      <dgm:prSet/>
      <dgm:spPr/>
      <dgm:t>
        <a:bodyPr/>
        <a:lstStyle/>
        <a:p>
          <a:endParaRPr lang="en-US"/>
        </a:p>
      </dgm:t>
    </dgm:pt>
    <dgm:pt modelId="{FB27B92D-43BA-4C4D-A8D6-C4252ABCDB5B}" type="sibTrans" cxnId="{94C69EB6-841F-4836-8274-0443E844997F}">
      <dgm:prSet/>
      <dgm:spPr/>
      <dgm:t>
        <a:bodyPr/>
        <a:lstStyle/>
        <a:p>
          <a:endParaRPr lang="en-US"/>
        </a:p>
      </dgm:t>
    </dgm:pt>
    <dgm:pt modelId="{767D8BF6-B905-40AE-BA3E-5972A2BEE46D}">
      <dgm:prSet/>
      <dgm:spPr/>
      <dgm:t>
        <a:bodyPr/>
        <a:lstStyle/>
        <a:p>
          <a:r>
            <a:rPr lang="en-US"/>
            <a:t>Key risks &amp; mitigations</a:t>
          </a:r>
        </a:p>
      </dgm:t>
    </dgm:pt>
    <dgm:pt modelId="{28904B1E-9956-4C62-8DEF-99EC005BEB9B}" type="parTrans" cxnId="{3507062B-9485-4C4D-A137-0A202A8DFD7C}">
      <dgm:prSet/>
      <dgm:spPr/>
      <dgm:t>
        <a:bodyPr/>
        <a:lstStyle/>
        <a:p>
          <a:endParaRPr lang="en-US"/>
        </a:p>
      </dgm:t>
    </dgm:pt>
    <dgm:pt modelId="{A6C5557E-3FB7-49E2-8D44-479A9ED751B2}" type="sibTrans" cxnId="{3507062B-9485-4C4D-A137-0A202A8DFD7C}">
      <dgm:prSet phldrT="02" phldr="0"/>
      <dgm:spPr/>
      <dgm:t>
        <a:bodyPr/>
        <a:lstStyle/>
        <a:p>
          <a:endParaRPr lang="en-US"/>
        </a:p>
      </dgm:t>
    </dgm:pt>
    <dgm:pt modelId="{A40330B8-DB0C-416D-9416-81962E667688}">
      <dgm:prSet/>
      <dgm:spPr/>
      <dgm:t>
        <a:bodyPr/>
        <a:lstStyle/>
        <a:p>
          <a:r>
            <a:rPr lang="en-US"/>
            <a:t>Data leakage / false precision → strict time‑split validation &amp; feature audit</a:t>
          </a:r>
        </a:p>
      </dgm:t>
    </dgm:pt>
    <dgm:pt modelId="{32E54004-44E5-460E-9F14-436BFC9506C8}" type="parTrans" cxnId="{9CD23EC5-3679-4A43-8871-B37AFF07A923}">
      <dgm:prSet/>
      <dgm:spPr/>
      <dgm:t>
        <a:bodyPr/>
        <a:lstStyle/>
        <a:p>
          <a:endParaRPr lang="en-US"/>
        </a:p>
      </dgm:t>
    </dgm:pt>
    <dgm:pt modelId="{6BABD025-7645-4350-ACEE-5F33E30EF373}" type="sibTrans" cxnId="{9CD23EC5-3679-4A43-8871-B37AFF07A923}">
      <dgm:prSet/>
      <dgm:spPr/>
      <dgm:t>
        <a:bodyPr/>
        <a:lstStyle/>
        <a:p>
          <a:endParaRPr lang="en-US"/>
        </a:p>
      </dgm:t>
    </dgm:pt>
    <dgm:pt modelId="{10B1B7E7-FFBD-4780-8A37-352B947E1125}">
      <dgm:prSet/>
      <dgm:spPr/>
      <dgm:t>
        <a:bodyPr/>
        <a:lstStyle/>
        <a:p>
          <a:r>
            <a:rPr lang="en-US"/>
            <a:t>Supply chain shocks → dual‑sourcing &amp; inventory buffers for peak SKUs</a:t>
          </a:r>
        </a:p>
      </dgm:t>
    </dgm:pt>
    <dgm:pt modelId="{BF652AC8-F001-49FA-97B1-8A51595D77CB}" type="parTrans" cxnId="{DB2ED55D-C203-4FE9-BADA-11F24033FD9A}">
      <dgm:prSet/>
      <dgm:spPr/>
      <dgm:t>
        <a:bodyPr/>
        <a:lstStyle/>
        <a:p>
          <a:endParaRPr lang="en-US"/>
        </a:p>
      </dgm:t>
    </dgm:pt>
    <dgm:pt modelId="{775590DD-06C8-4EBA-9FFD-F06439531C86}" type="sibTrans" cxnId="{DB2ED55D-C203-4FE9-BADA-11F24033FD9A}">
      <dgm:prSet/>
      <dgm:spPr/>
      <dgm:t>
        <a:bodyPr/>
        <a:lstStyle/>
        <a:p>
          <a:endParaRPr lang="en-US"/>
        </a:p>
      </dgm:t>
    </dgm:pt>
    <dgm:pt modelId="{51C250D3-4682-4AE0-ACE6-239962EF5543}">
      <dgm:prSet/>
      <dgm:spPr/>
      <dgm:t>
        <a:bodyPr/>
        <a:lstStyle/>
        <a:p>
          <a:r>
            <a:rPr lang="en-US"/>
            <a:t>Customer backlash to price tests → guardrails + A/B with holdouts</a:t>
          </a:r>
        </a:p>
      </dgm:t>
    </dgm:pt>
    <dgm:pt modelId="{E90B7A03-ED92-48E7-B91C-3E164E3F75F5}" type="parTrans" cxnId="{ACAC4D50-D063-4357-A1C1-1D7995298D66}">
      <dgm:prSet/>
      <dgm:spPr/>
      <dgm:t>
        <a:bodyPr/>
        <a:lstStyle/>
        <a:p>
          <a:endParaRPr lang="en-US"/>
        </a:p>
      </dgm:t>
    </dgm:pt>
    <dgm:pt modelId="{80C71F7B-4BCC-4B30-8A4D-05D3460B4FEF}" type="sibTrans" cxnId="{ACAC4D50-D063-4357-A1C1-1D7995298D66}">
      <dgm:prSet/>
      <dgm:spPr/>
      <dgm:t>
        <a:bodyPr/>
        <a:lstStyle/>
        <a:p>
          <a:endParaRPr lang="en-US"/>
        </a:p>
      </dgm:t>
    </dgm:pt>
    <dgm:pt modelId="{C9EB6CA1-31F4-46AD-B481-178D52A532F6}">
      <dgm:prSet/>
      <dgm:spPr/>
      <dgm:t>
        <a:bodyPr/>
        <a:lstStyle/>
        <a:p>
          <a:r>
            <a:rPr lang="en-US"/>
            <a:t>Geography expansion cost creep → weekly CM monitoring &amp; kill‑switches</a:t>
          </a:r>
        </a:p>
      </dgm:t>
    </dgm:pt>
    <dgm:pt modelId="{B8A50085-BCA4-4DE7-AB8B-9F74921052A0}" type="parTrans" cxnId="{35EACCAB-CEA9-4215-A9E0-C54CABD66D69}">
      <dgm:prSet/>
      <dgm:spPr/>
      <dgm:t>
        <a:bodyPr/>
        <a:lstStyle/>
        <a:p>
          <a:endParaRPr lang="en-US"/>
        </a:p>
      </dgm:t>
    </dgm:pt>
    <dgm:pt modelId="{2D17D8BA-A547-4F3A-8410-813D866C26AD}" type="sibTrans" cxnId="{35EACCAB-CEA9-4215-A9E0-C54CABD66D69}">
      <dgm:prSet/>
      <dgm:spPr/>
      <dgm:t>
        <a:bodyPr/>
        <a:lstStyle/>
        <a:p>
          <a:endParaRPr lang="en-US"/>
        </a:p>
      </dgm:t>
    </dgm:pt>
    <dgm:pt modelId="{591C394F-BBA0-DB40-8B19-130550E7B98D}" type="pres">
      <dgm:prSet presAssocID="{260A42C4-EE31-4578-BD4A-31BC56FE9DB6}" presName="linear" presStyleCnt="0">
        <dgm:presLayoutVars>
          <dgm:dir/>
          <dgm:animLvl val="lvl"/>
          <dgm:resizeHandles val="exact"/>
        </dgm:presLayoutVars>
      </dgm:prSet>
      <dgm:spPr/>
    </dgm:pt>
    <dgm:pt modelId="{BD784DD5-A4EA-A74F-9BB7-54E4C8DC9588}" type="pres">
      <dgm:prSet presAssocID="{A05A9FF1-326B-4A33-9483-A45D3BAF077D}" presName="parentLin" presStyleCnt="0"/>
      <dgm:spPr/>
    </dgm:pt>
    <dgm:pt modelId="{BC813647-34B7-C34E-98D4-165E11699395}" type="pres">
      <dgm:prSet presAssocID="{A05A9FF1-326B-4A33-9483-A45D3BAF077D}" presName="parentLeftMargin" presStyleLbl="node1" presStyleIdx="0" presStyleCnt="2"/>
      <dgm:spPr/>
    </dgm:pt>
    <dgm:pt modelId="{41860004-D59F-D84D-83D4-F4B4418DD371}" type="pres">
      <dgm:prSet presAssocID="{A05A9FF1-326B-4A33-9483-A45D3BAF077D}" presName="parentText" presStyleLbl="node1" presStyleIdx="0" presStyleCnt="2">
        <dgm:presLayoutVars>
          <dgm:chMax val="0"/>
          <dgm:bulletEnabled val="1"/>
        </dgm:presLayoutVars>
      </dgm:prSet>
      <dgm:spPr/>
    </dgm:pt>
    <dgm:pt modelId="{5E20529D-C465-D843-9C7F-0ACF10FA5335}" type="pres">
      <dgm:prSet presAssocID="{A05A9FF1-326B-4A33-9483-A45D3BAF077D}" presName="negativeSpace" presStyleCnt="0"/>
      <dgm:spPr/>
    </dgm:pt>
    <dgm:pt modelId="{02FCA323-D1AE-0A48-A699-3F4B1755A66D}" type="pres">
      <dgm:prSet presAssocID="{A05A9FF1-326B-4A33-9483-A45D3BAF077D}" presName="childText" presStyleLbl="conFgAcc1" presStyleIdx="0" presStyleCnt="2">
        <dgm:presLayoutVars>
          <dgm:bulletEnabled val="1"/>
        </dgm:presLayoutVars>
      </dgm:prSet>
      <dgm:spPr/>
    </dgm:pt>
    <dgm:pt modelId="{55D591C1-B280-AF4E-8EB0-BB3C9755CE4B}" type="pres">
      <dgm:prSet presAssocID="{7E003A1B-6CB5-4C01-B745-4F624C632AC6}" presName="spaceBetweenRectangles" presStyleCnt="0"/>
      <dgm:spPr/>
    </dgm:pt>
    <dgm:pt modelId="{6A698013-736C-EE4F-A512-247484F9A021}" type="pres">
      <dgm:prSet presAssocID="{767D8BF6-B905-40AE-BA3E-5972A2BEE46D}" presName="parentLin" presStyleCnt="0"/>
      <dgm:spPr/>
    </dgm:pt>
    <dgm:pt modelId="{0791EA41-7ACB-AC40-9142-FF3F9B0AD404}" type="pres">
      <dgm:prSet presAssocID="{767D8BF6-B905-40AE-BA3E-5972A2BEE46D}" presName="parentLeftMargin" presStyleLbl="node1" presStyleIdx="0" presStyleCnt="2"/>
      <dgm:spPr/>
    </dgm:pt>
    <dgm:pt modelId="{526856E6-BC9F-334E-879A-5796E30116AE}" type="pres">
      <dgm:prSet presAssocID="{767D8BF6-B905-40AE-BA3E-5972A2BEE46D}" presName="parentText" presStyleLbl="node1" presStyleIdx="1" presStyleCnt="2">
        <dgm:presLayoutVars>
          <dgm:chMax val="0"/>
          <dgm:bulletEnabled val="1"/>
        </dgm:presLayoutVars>
      </dgm:prSet>
      <dgm:spPr/>
    </dgm:pt>
    <dgm:pt modelId="{6186067C-F733-CA47-B41B-A39080D75D40}" type="pres">
      <dgm:prSet presAssocID="{767D8BF6-B905-40AE-BA3E-5972A2BEE46D}" presName="negativeSpace" presStyleCnt="0"/>
      <dgm:spPr/>
    </dgm:pt>
    <dgm:pt modelId="{0AC252AC-6940-B446-9194-047AB01DE84F}" type="pres">
      <dgm:prSet presAssocID="{767D8BF6-B905-40AE-BA3E-5972A2BEE46D}" presName="childText" presStyleLbl="conFgAcc1" presStyleIdx="1" presStyleCnt="2">
        <dgm:presLayoutVars>
          <dgm:bulletEnabled val="1"/>
        </dgm:presLayoutVars>
      </dgm:prSet>
      <dgm:spPr/>
    </dgm:pt>
  </dgm:ptLst>
  <dgm:cxnLst>
    <dgm:cxn modelId="{02B17604-4F11-4C45-9052-BB047513731D}" type="presOf" srcId="{98423DFB-1106-4C1A-8BB2-518E8389476E}" destId="{02FCA323-D1AE-0A48-A699-3F4B1755A66D}" srcOrd="0" destOrd="1" presId="urn:microsoft.com/office/officeart/2005/8/layout/list1"/>
    <dgm:cxn modelId="{3507062B-9485-4C4D-A137-0A202A8DFD7C}" srcId="{260A42C4-EE31-4578-BD4A-31BC56FE9DB6}" destId="{767D8BF6-B905-40AE-BA3E-5972A2BEE46D}" srcOrd="1" destOrd="0" parTransId="{28904B1E-9956-4C62-8DEF-99EC005BEB9B}" sibTransId="{A6C5557E-3FB7-49E2-8D44-479A9ED751B2}"/>
    <dgm:cxn modelId="{3F06673B-4FFE-8C4C-BE68-438123BBB2BC}" type="presOf" srcId="{767D8BF6-B905-40AE-BA3E-5972A2BEE46D}" destId="{0791EA41-7ACB-AC40-9142-FF3F9B0AD404}" srcOrd="0" destOrd="0" presId="urn:microsoft.com/office/officeart/2005/8/layout/list1"/>
    <dgm:cxn modelId="{2D1E2144-15DA-7A43-AA44-A63325BC7224}" type="presOf" srcId="{C9EB6CA1-31F4-46AD-B481-178D52A532F6}" destId="{0AC252AC-6940-B446-9194-047AB01DE84F}" srcOrd="0" destOrd="3" presId="urn:microsoft.com/office/officeart/2005/8/layout/list1"/>
    <dgm:cxn modelId="{13D12E4F-A4DB-874E-ACBC-D9B350C115AA}" type="presOf" srcId="{A05A9FF1-326B-4A33-9483-A45D3BAF077D}" destId="{41860004-D59F-D84D-83D4-F4B4418DD371}" srcOrd="1" destOrd="0" presId="urn:microsoft.com/office/officeart/2005/8/layout/list1"/>
    <dgm:cxn modelId="{ACAC4D50-D063-4357-A1C1-1D7995298D66}" srcId="{767D8BF6-B905-40AE-BA3E-5972A2BEE46D}" destId="{51C250D3-4682-4AE0-ACE6-239962EF5543}" srcOrd="2" destOrd="0" parTransId="{E90B7A03-ED92-48E7-B91C-3E164E3F75F5}" sibTransId="{80C71F7B-4BCC-4B30-8A4D-05D3460B4FEF}"/>
    <dgm:cxn modelId="{92BA125B-FD3D-4C4B-B3BE-CC27A4AB0D0B}" type="presOf" srcId="{767D8BF6-B905-40AE-BA3E-5972A2BEE46D}" destId="{526856E6-BC9F-334E-879A-5796E30116AE}" srcOrd="1" destOrd="0" presId="urn:microsoft.com/office/officeart/2005/8/layout/list1"/>
    <dgm:cxn modelId="{DB2ED55D-C203-4FE9-BADA-11F24033FD9A}" srcId="{767D8BF6-B905-40AE-BA3E-5972A2BEE46D}" destId="{10B1B7E7-FFBD-4780-8A37-352B947E1125}" srcOrd="1" destOrd="0" parTransId="{BF652AC8-F001-49FA-97B1-8A51595D77CB}" sibTransId="{775590DD-06C8-4EBA-9FFD-F06439531C86}"/>
    <dgm:cxn modelId="{E07B0162-3EDB-7D49-AAB1-22C6D570653D}" type="presOf" srcId="{260A42C4-EE31-4578-BD4A-31BC56FE9DB6}" destId="{591C394F-BBA0-DB40-8B19-130550E7B98D}" srcOrd="0" destOrd="0" presId="urn:microsoft.com/office/officeart/2005/8/layout/list1"/>
    <dgm:cxn modelId="{AC766066-8773-49BB-9AE5-D790E8A1820B}" srcId="{A05A9FF1-326B-4A33-9483-A45D3BAF077D}" destId="{98423DFB-1106-4C1A-8BB2-518E8389476E}" srcOrd="1" destOrd="0" parTransId="{7A0072A7-7843-4781-AFEF-FD0823D212BA}" sibTransId="{5BAD3FDE-D1E2-4D69-B3BE-7606EBB6481A}"/>
    <dgm:cxn modelId="{A3CA0667-F567-D548-81DB-25E0CBC45D8E}" type="presOf" srcId="{1E0B3CF5-4D6E-48C8-B5C2-BB987C4347E1}" destId="{02FCA323-D1AE-0A48-A699-3F4B1755A66D}" srcOrd="0" destOrd="0" presId="urn:microsoft.com/office/officeart/2005/8/layout/list1"/>
    <dgm:cxn modelId="{79BFA396-84E8-49AB-9D4D-7781DFE3D149}" srcId="{260A42C4-EE31-4578-BD4A-31BC56FE9DB6}" destId="{A05A9FF1-326B-4A33-9483-A45D3BAF077D}" srcOrd="0" destOrd="0" parTransId="{30A0A750-C250-4DB8-B26C-38AF572C4BF5}" sibTransId="{7E003A1B-6CB5-4C01-B745-4F624C632AC6}"/>
    <dgm:cxn modelId="{35EACCAB-CEA9-4215-A9E0-C54CABD66D69}" srcId="{767D8BF6-B905-40AE-BA3E-5972A2BEE46D}" destId="{C9EB6CA1-31F4-46AD-B481-178D52A532F6}" srcOrd="3" destOrd="0" parTransId="{B8A50085-BCA4-4DE7-AB8B-9F74921052A0}" sibTransId="{2D17D8BA-A547-4F3A-8410-813D866C26AD}"/>
    <dgm:cxn modelId="{EF0FDBB4-7F4A-8241-B6C3-93A192AC8341}" type="presOf" srcId="{A40330B8-DB0C-416D-9416-81962E667688}" destId="{0AC252AC-6940-B446-9194-047AB01DE84F}" srcOrd="0" destOrd="0" presId="urn:microsoft.com/office/officeart/2005/8/layout/list1"/>
    <dgm:cxn modelId="{94C69EB6-841F-4836-8274-0443E844997F}" srcId="{A05A9FF1-326B-4A33-9483-A45D3BAF077D}" destId="{2D101C34-D70B-4732-8A77-2FCC18F179F5}" srcOrd="2" destOrd="0" parTransId="{E052CE2B-44A1-460D-90B6-B8EAB7EE21A7}" sibTransId="{FB27B92D-43BA-4C4D-A8D6-C4252ABCDB5B}"/>
    <dgm:cxn modelId="{9C320FBF-B5ED-436F-B2AC-B47A7D99C7CC}" srcId="{A05A9FF1-326B-4A33-9483-A45D3BAF077D}" destId="{1E0B3CF5-4D6E-48C8-B5C2-BB987C4347E1}" srcOrd="0" destOrd="0" parTransId="{AA6E732A-011B-4FD6-BA3A-945603460FF4}" sibTransId="{0B5B72A1-62D8-45E0-BF52-09778805431E}"/>
    <dgm:cxn modelId="{194D34BF-6B71-674E-82F9-34EE4264C9F7}" type="presOf" srcId="{2D101C34-D70B-4732-8A77-2FCC18F179F5}" destId="{02FCA323-D1AE-0A48-A699-3F4B1755A66D}" srcOrd="0" destOrd="2" presId="urn:microsoft.com/office/officeart/2005/8/layout/list1"/>
    <dgm:cxn modelId="{9CD23EC5-3679-4A43-8871-B37AFF07A923}" srcId="{767D8BF6-B905-40AE-BA3E-5972A2BEE46D}" destId="{A40330B8-DB0C-416D-9416-81962E667688}" srcOrd="0" destOrd="0" parTransId="{32E54004-44E5-460E-9F14-436BFC9506C8}" sibTransId="{6BABD025-7645-4350-ACEE-5F33E30EF373}"/>
    <dgm:cxn modelId="{5D63CAD0-A82B-A64C-BA83-00002F5AB807}" type="presOf" srcId="{51C250D3-4682-4AE0-ACE6-239962EF5543}" destId="{0AC252AC-6940-B446-9194-047AB01DE84F}" srcOrd="0" destOrd="2" presId="urn:microsoft.com/office/officeart/2005/8/layout/list1"/>
    <dgm:cxn modelId="{2553BADF-F96C-0640-95E5-D8599058BCB5}" type="presOf" srcId="{A05A9FF1-326B-4A33-9483-A45D3BAF077D}" destId="{BC813647-34B7-C34E-98D4-165E11699395}" srcOrd="0" destOrd="0" presId="urn:microsoft.com/office/officeart/2005/8/layout/list1"/>
    <dgm:cxn modelId="{387536F8-24A2-554E-842F-E61D55421352}" type="presOf" srcId="{10B1B7E7-FFBD-4780-8A37-352B947E1125}" destId="{0AC252AC-6940-B446-9194-047AB01DE84F}" srcOrd="0" destOrd="1" presId="urn:microsoft.com/office/officeart/2005/8/layout/list1"/>
    <dgm:cxn modelId="{68034AA7-2430-A14B-8384-8901BFBB614B}" type="presParOf" srcId="{591C394F-BBA0-DB40-8B19-130550E7B98D}" destId="{BD784DD5-A4EA-A74F-9BB7-54E4C8DC9588}" srcOrd="0" destOrd="0" presId="urn:microsoft.com/office/officeart/2005/8/layout/list1"/>
    <dgm:cxn modelId="{687108DC-EBC4-5D41-9C53-C82183D6E648}" type="presParOf" srcId="{BD784DD5-A4EA-A74F-9BB7-54E4C8DC9588}" destId="{BC813647-34B7-C34E-98D4-165E11699395}" srcOrd="0" destOrd="0" presId="urn:microsoft.com/office/officeart/2005/8/layout/list1"/>
    <dgm:cxn modelId="{945D99F8-3BD8-8F4A-8361-9E21424DED73}" type="presParOf" srcId="{BD784DD5-A4EA-A74F-9BB7-54E4C8DC9588}" destId="{41860004-D59F-D84D-83D4-F4B4418DD371}" srcOrd="1" destOrd="0" presId="urn:microsoft.com/office/officeart/2005/8/layout/list1"/>
    <dgm:cxn modelId="{B58F4CD1-5DE0-A448-A93A-B927B1D276F3}" type="presParOf" srcId="{591C394F-BBA0-DB40-8B19-130550E7B98D}" destId="{5E20529D-C465-D843-9C7F-0ACF10FA5335}" srcOrd="1" destOrd="0" presId="urn:microsoft.com/office/officeart/2005/8/layout/list1"/>
    <dgm:cxn modelId="{AC949FA7-AF20-9247-B601-ABB48BAD6FAE}" type="presParOf" srcId="{591C394F-BBA0-DB40-8B19-130550E7B98D}" destId="{02FCA323-D1AE-0A48-A699-3F4B1755A66D}" srcOrd="2" destOrd="0" presId="urn:microsoft.com/office/officeart/2005/8/layout/list1"/>
    <dgm:cxn modelId="{2808F9BA-2417-F94F-A8F6-B9E8F66D6EEB}" type="presParOf" srcId="{591C394F-BBA0-DB40-8B19-130550E7B98D}" destId="{55D591C1-B280-AF4E-8EB0-BB3C9755CE4B}" srcOrd="3" destOrd="0" presId="urn:microsoft.com/office/officeart/2005/8/layout/list1"/>
    <dgm:cxn modelId="{32034A9A-07C0-3645-A7D4-A852C3F859ED}" type="presParOf" srcId="{591C394F-BBA0-DB40-8B19-130550E7B98D}" destId="{6A698013-736C-EE4F-A512-247484F9A021}" srcOrd="4" destOrd="0" presId="urn:microsoft.com/office/officeart/2005/8/layout/list1"/>
    <dgm:cxn modelId="{1179453E-C905-D949-B048-98B9373660F1}" type="presParOf" srcId="{6A698013-736C-EE4F-A512-247484F9A021}" destId="{0791EA41-7ACB-AC40-9142-FF3F9B0AD404}" srcOrd="0" destOrd="0" presId="urn:microsoft.com/office/officeart/2005/8/layout/list1"/>
    <dgm:cxn modelId="{0D48E07F-653F-2B45-8D75-48376D657D7B}" type="presParOf" srcId="{6A698013-736C-EE4F-A512-247484F9A021}" destId="{526856E6-BC9F-334E-879A-5796E30116AE}" srcOrd="1" destOrd="0" presId="urn:microsoft.com/office/officeart/2005/8/layout/list1"/>
    <dgm:cxn modelId="{1B675729-046C-5845-A654-371185D7469D}" type="presParOf" srcId="{591C394F-BBA0-DB40-8B19-130550E7B98D}" destId="{6186067C-F733-CA47-B41B-A39080D75D40}" srcOrd="5" destOrd="0" presId="urn:microsoft.com/office/officeart/2005/8/layout/list1"/>
    <dgm:cxn modelId="{F17971BB-A115-0940-A745-53D0338955C7}" type="presParOf" srcId="{591C394F-BBA0-DB40-8B19-130550E7B98D}" destId="{0AC252AC-6940-B446-9194-047AB01DE84F}" srcOrd="6"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FCA323-D1AE-0A48-A699-3F4B1755A66D}">
      <dsp:nvSpPr>
        <dsp:cNvPr id="0" name=""/>
        <dsp:cNvSpPr/>
      </dsp:nvSpPr>
      <dsp:spPr>
        <a:xfrm>
          <a:off x="0" y="473070"/>
          <a:ext cx="5175384" cy="198135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1667" tIns="354076" rIns="401667"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Lock driver tree &amp; non‑leaky model; finalize target segment list</a:t>
          </a:r>
        </a:p>
        <a:p>
          <a:pPr marL="171450" lvl="1" indent="-171450" algn="l" defTabSz="755650">
            <a:lnSpc>
              <a:spcPct val="90000"/>
            </a:lnSpc>
            <a:spcBef>
              <a:spcPct val="0"/>
            </a:spcBef>
            <a:spcAft>
              <a:spcPct val="15000"/>
            </a:spcAft>
            <a:buChar char="•"/>
          </a:pPr>
          <a:r>
            <a:rPr lang="en-US" sz="1700" kern="1200" dirty="0"/>
            <a:t>Kick off SKU margin audit &amp; Clothing cost‑to‑serve</a:t>
          </a:r>
        </a:p>
        <a:p>
          <a:pPr marL="171450" lvl="1" indent="-171450" algn="l" defTabSz="755650">
            <a:lnSpc>
              <a:spcPct val="90000"/>
            </a:lnSpc>
            <a:spcBef>
              <a:spcPct val="0"/>
            </a:spcBef>
            <a:spcAft>
              <a:spcPct val="15000"/>
            </a:spcAft>
            <a:buChar char="•"/>
          </a:pPr>
          <a:r>
            <a:rPr lang="en-US" sz="1700" kern="1200" dirty="0"/>
            <a:t>Root‑cause the 155 fulfillment outliers and set SLAs</a:t>
          </a:r>
        </a:p>
      </dsp:txBody>
      <dsp:txXfrm>
        <a:off x="0" y="473070"/>
        <a:ext cx="5175384" cy="1981350"/>
      </dsp:txXfrm>
    </dsp:sp>
    <dsp:sp modelId="{41860004-D59F-D84D-83D4-F4B4418DD371}">
      <dsp:nvSpPr>
        <dsp:cNvPr id="0" name=""/>
        <dsp:cNvSpPr/>
      </dsp:nvSpPr>
      <dsp:spPr>
        <a:xfrm>
          <a:off x="258769" y="222150"/>
          <a:ext cx="3622768" cy="501840"/>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6932" tIns="0" rIns="136932" bIns="0" numCol="1" spcCol="1270" anchor="ctr" anchorCtr="0">
          <a:noAutofit/>
        </a:bodyPr>
        <a:lstStyle/>
        <a:p>
          <a:pPr marL="0" lvl="0" indent="0" algn="l" defTabSz="755650">
            <a:lnSpc>
              <a:spcPct val="90000"/>
            </a:lnSpc>
            <a:spcBef>
              <a:spcPct val="0"/>
            </a:spcBef>
            <a:spcAft>
              <a:spcPct val="35000"/>
            </a:spcAft>
            <a:buNone/>
          </a:pPr>
          <a:r>
            <a:rPr lang="en-US" sz="1700" kern="1200"/>
            <a:t>Immediate next steps (next 2 weeks)</a:t>
          </a:r>
        </a:p>
      </dsp:txBody>
      <dsp:txXfrm>
        <a:off x="283267" y="246648"/>
        <a:ext cx="3573772" cy="452844"/>
      </dsp:txXfrm>
    </dsp:sp>
    <dsp:sp modelId="{0AC252AC-6940-B446-9194-047AB01DE84F}">
      <dsp:nvSpPr>
        <dsp:cNvPr id="0" name=""/>
        <dsp:cNvSpPr/>
      </dsp:nvSpPr>
      <dsp:spPr>
        <a:xfrm>
          <a:off x="0" y="2797140"/>
          <a:ext cx="5175384" cy="2516849"/>
        </a:xfrm>
        <a:prstGeom prst="rect">
          <a:avLst/>
        </a:prstGeom>
        <a:solidFill>
          <a:schemeClr val="lt1">
            <a:alpha val="90000"/>
            <a:hueOff val="0"/>
            <a:satOff val="0"/>
            <a:lumOff val="0"/>
            <a:alphaOff val="0"/>
          </a:schemeClr>
        </a:solidFill>
        <a:ln w="25400" cap="flat" cmpd="sng" algn="ctr">
          <a:solidFill>
            <a:schemeClr val="accent5">
              <a:hueOff val="-9933876"/>
              <a:satOff val="39811"/>
              <a:lumOff val="862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1667" tIns="354076" rIns="401667"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a:t>Data leakage / false precision → strict time‑split validation &amp; feature audit</a:t>
          </a:r>
        </a:p>
        <a:p>
          <a:pPr marL="171450" lvl="1" indent="-171450" algn="l" defTabSz="755650">
            <a:lnSpc>
              <a:spcPct val="90000"/>
            </a:lnSpc>
            <a:spcBef>
              <a:spcPct val="0"/>
            </a:spcBef>
            <a:spcAft>
              <a:spcPct val="15000"/>
            </a:spcAft>
            <a:buChar char="•"/>
          </a:pPr>
          <a:r>
            <a:rPr lang="en-US" sz="1700" kern="1200"/>
            <a:t>Supply chain shocks → dual‑sourcing &amp; inventory buffers for peak SKUs</a:t>
          </a:r>
        </a:p>
        <a:p>
          <a:pPr marL="171450" lvl="1" indent="-171450" algn="l" defTabSz="755650">
            <a:lnSpc>
              <a:spcPct val="90000"/>
            </a:lnSpc>
            <a:spcBef>
              <a:spcPct val="0"/>
            </a:spcBef>
            <a:spcAft>
              <a:spcPct val="15000"/>
            </a:spcAft>
            <a:buChar char="•"/>
          </a:pPr>
          <a:r>
            <a:rPr lang="en-US" sz="1700" kern="1200"/>
            <a:t>Customer backlash to price tests → guardrails + A/B with holdouts</a:t>
          </a:r>
        </a:p>
        <a:p>
          <a:pPr marL="171450" lvl="1" indent="-171450" algn="l" defTabSz="755650">
            <a:lnSpc>
              <a:spcPct val="90000"/>
            </a:lnSpc>
            <a:spcBef>
              <a:spcPct val="0"/>
            </a:spcBef>
            <a:spcAft>
              <a:spcPct val="15000"/>
            </a:spcAft>
            <a:buChar char="•"/>
          </a:pPr>
          <a:r>
            <a:rPr lang="en-US" sz="1700" kern="1200"/>
            <a:t>Geography expansion cost creep → weekly CM monitoring &amp; kill‑switches</a:t>
          </a:r>
        </a:p>
      </dsp:txBody>
      <dsp:txXfrm>
        <a:off x="0" y="2797140"/>
        <a:ext cx="5175384" cy="2516849"/>
      </dsp:txXfrm>
    </dsp:sp>
    <dsp:sp modelId="{526856E6-BC9F-334E-879A-5796E30116AE}">
      <dsp:nvSpPr>
        <dsp:cNvPr id="0" name=""/>
        <dsp:cNvSpPr/>
      </dsp:nvSpPr>
      <dsp:spPr>
        <a:xfrm>
          <a:off x="258769" y="2546220"/>
          <a:ext cx="3622768" cy="501840"/>
        </a:xfrm>
        <a:prstGeom prst="round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6932" tIns="0" rIns="136932" bIns="0" numCol="1" spcCol="1270" anchor="ctr" anchorCtr="0">
          <a:noAutofit/>
        </a:bodyPr>
        <a:lstStyle/>
        <a:p>
          <a:pPr marL="0" lvl="0" indent="0" algn="l" defTabSz="755650">
            <a:lnSpc>
              <a:spcPct val="90000"/>
            </a:lnSpc>
            <a:spcBef>
              <a:spcPct val="0"/>
            </a:spcBef>
            <a:spcAft>
              <a:spcPct val="35000"/>
            </a:spcAft>
            <a:buNone/>
          </a:pPr>
          <a:r>
            <a:rPr lang="en-US" sz="1700" kern="1200"/>
            <a:t>Key risks &amp; mitigations</a:t>
          </a:r>
        </a:p>
      </dsp:txBody>
      <dsp:txXfrm>
        <a:off x="283267" y="2570718"/>
        <a:ext cx="3573772" cy="45284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2.jpeg>
</file>

<file path=ppt/media/image3.png>
</file>

<file path=ppt/media/image4.jpeg>
</file>

<file path=ppt/media/image5.png>
</file>

<file path=ppt/media/image6.svg>
</file>

<file path=ppt/media/image7.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AA5A17-F0D4-244D-8224-82BE8C681656}" type="datetimeFigureOut">
              <a:rPr lang="en-US" smtClean="0"/>
              <a:t>8/16/25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46179B-63E2-574C-894C-D69DE2A9F5FE}" type="slidenum">
              <a:rPr lang="en-US" smtClean="0"/>
              <a:t>‹#›</a:t>
            </a:fld>
            <a:endParaRPr lang="en-US"/>
          </a:p>
        </p:txBody>
      </p:sp>
    </p:spTree>
    <p:extLst>
      <p:ext uri="{BB962C8B-B14F-4D97-AF65-F5344CB8AC3E}">
        <p14:creationId xmlns:p14="http://schemas.microsoft.com/office/powerpoint/2010/main" val="4110758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A46179B-63E2-574C-894C-D69DE2A9F5FE}" type="slidenum">
              <a:rPr lang="en-US" smtClean="0"/>
              <a:t>1</a:t>
            </a:fld>
            <a:endParaRPr lang="en-US"/>
          </a:p>
        </p:txBody>
      </p:sp>
    </p:spTree>
    <p:extLst>
      <p:ext uri="{BB962C8B-B14F-4D97-AF65-F5344CB8AC3E}">
        <p14:creationId xmlns:p14="http://schemas.microsoft.com/office/powerpoint/2010/main" val="9540943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discussed insights so far, we believe the</a:t>
            </a:r>
            <a:r>
              <a:rPr lang="en-US" baseline="0" dirty="0"/>
              <a:t> value creation levers will focus on:1 Doubling down on high </a:t>
            </a:r>
            <a:r>
              <a:rPr lang="en-US" baseline="0" dirty="0" err="1"/>
              <a:t>vakue</a:t>
            </a:r>
            <a:r>
              <a:rPr lang="en-US" baseline="0" dirty="0"/>
              <a:t> consumer 2. Reducing cost via SKU &amp; Mix </a:t>
            </a:r>
            <a:r>
              <a:rPr lang="en-US" baseline="0" dirty="0" err="1"/>
              <a:t>optimisaiton</a:t>
            </a:r>
            <a:r>
              <a:rPr lang="en-US" baseline="0" dirty="0"/>
              <a:t> and 3) Cost optimization via operations and fulfillment. Together these levers will improve our cost of operations while continuing to fulfill accelerated sales demand.</a:t>
            </a:r>
            <a:endParaRPr lang="en-US" dirty="0"/>
          </a:p>
        </p:txBody>
      </p:sp>
      <p:sp>
        <p:nvSpPr>
          <p:cNvPr id="4" name="Slide Number Placeholder 3"/>
          <p:cNvSpPr>
            <a:spLocks noGrp="1"/>
          </p:cNvSpPr>
          <p:nvPr>
            <p:ph type="sldNum" sz="quarter" idx="5"/>
          </p:nvPr>
        </p:nvSpPr>
        <p:spPr/>
        <p:txBody>
          <a:bodyPr/>
          <a:lstStyle/>
          <a:p>
            <a:fld id="{FA46179B-63E2-574C-894C-D69DE2A9F5FE}" type="slidenum">
              <a:rPr lang="en-US" smtClean="0"/>
              <a:t>7</a:t>
            </a:fld>
            <a:endParaRPr lang="en-US"/>
          </a:p>
        </p:txBody>
      </p:sp>
    </p:spTree>
    <p:extLst>
      <p:ext uri="{BB962C8B-B14F-4D97-AF65-F5344CB8AC3E}">
        <p14:creationId xmlns:p14="http://schemas.microsoft.com/office/powerpoint/2010/main" val="983974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clear timebound</a:t>
            </a:r>
            <a:r>
              <a:rPr lang="en-US" baseline="0" dirty="0"/>
              <a:t> plan with success thresholds to put these levers into action and request the following resources to action on these recommendations.</a:t>
            </a:r>
            <a:endParaRPr lang="en-US" dirty="0"/>
          </a:p>
        </p:txBody>
      </p:sp>
      <p:sp>
        <p:nvSpPr>
          <p:cNvPr id="4" name="Slide Number Placeholder 3"/>
          <p:cNvSpPr>
            <a:spLocks noGrp="1"/>
          </p:cNvSpPr>
          <p:nvPr>
            <p:ph type="sldNum" sz="quarter" idx="5"/>
          </p:nvPr>
        </p:nvSpPr>
        <p:spPr/>
        <p:txBody>
          <a:bodyPr/>
          <a:lstStyle/>
          <a:p>
            <a:fld id="{FA46179B-63E2-574C-894C-D69DE2A9F5FE}" type="slidenum">
              <a:rPr lang="en-US" smtClean="0"/>
              <a:t>8</a:t>
            </a:fld>
            <a:endParaRPr lang="en-US"/>
          </a:p>
        </p:txBody>
      </p:sp>
    </p:spTree>
    <p:extLst>
      <p:ext uri="{BB962C8B-B14F-4D97-AF65-F5344CB8AC3E}">
        <p14:creationId xmlns:p14="http://schemas.microsoft.com/office/powerpoint/2010/main" val="3939209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kern="0" dirty="0">
                <a:effectLst/>
                <a:latin typeface="Times New Roman" panose="02020603050405020304" pitchFamily="18" charset="0"/>
                <a:ea typeface="Times New Roman" panose="02020603050405020304" pitchFamily="18" charset="0"/>
              </a:rPr>
              <a:t>We expect </a:t>
            </a:r>
            <a:r>
              <a:rPr lang="en-US" b="0" dirty="0"/>
              <a:t>Average Order Value up 3–5% via targeted bundles and upsell; gross margin up 100–200 bps; and returns/ops cost down 50–100 bps via bundles, mix optimization, and tighter SLAs. Results will be tracked weekly, such that AOV, contribution margin per order, return rate, on-time %, more than 95</a:t>
            </a:r>
            <a:r>
              <a:rPr lang="en-US" b="0" baseline="30000" dirty="0"/>
              <a:t>th</a:t>
            </a:r>
            <a:r>
              <a:rPr lang="en-US" b="0" dirty="0"/>
              <a:t> percentile delay, plus loyalty enrollments, attach rate, geo/category contribution—rolled into a weekly EBITDA bridge.</a:t>
            </a:r>
          </a:p>
        </p:txBody>
      </p:sp>
      <p:sp>
        <p:nvSpPr>
          <p:cNvPr id="4" name="Slide Number Placeholder 3"/>
          <p:cNvSpPr>
            <a:spLocks noGrp="1"/>
          </p:cNvSpPr>
          <p:nvPr>
            <p:ph type="sldNum" sz="quarter" idx="5"/>
          </p:nvPr>
        </p:nvSpPr>
        <p:spPr/>
        <p:txBody>
          <a:bodyPr/>
          <a:lstStyle/>
          <a:p>
            <a:fld id="{FA46179B-63E2-574C-894C-D69DE2A9F5FE}" type="slidenum">
              <a:rPr lang="en-US" smtClean="0"/>
              <a:t>9</a:t>
            </a:fld>
            <a:endParaRPr lang="en-US"/>
          </a:p>
        </p:txBody>
      </p:sp>
    </p:spTree>
    <p:extLst>
      <p:ext uri="{BB962C8B-B14F-4D97-AF65-F5344CB8AC3E}">
        <p14:creationId xmlns:p14="http://schemas.microsoft.com/office/powerpoint/2010/main" val="1861517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Immediate next steps for the private equity firm are to finalize the driver tree and validated features; approve the loyalty and product-bundling pilot; begin a product margin audit and a Clothing cost-to-serve review; and set firm service level agreements to clear the 155 delayed orders.</a:t>
            </a:r>
          </a:p>
          <a:p>
            <a:endParaRPr lang="en-US" dirty="0"/>
          </a:p>
          <a:p>
            <a:r>
              <a:rPr lang="en-US" dirty="0"/>
              <a:t>Key risks with mitigations: data leakage (by addressing time-based validation), supply shocks (by dual sourcing and buffers), customer pushback on price tests (by guardrails and controlled experiments), and cost creep in new geographies (by weekly contribution monitoring with stop rules).</a:t>
            </a:r>
          </a:p>
          <a:p>
            <a:endParaRPr lang="en-US" dirty="0"/>
          </a:p>
          <a:p>
            <a:r>
              <a:rPr lang="en-US" dirty="0"/>
              <a:t>Decision is made by approving the pilot scope, owners, and the 90-day resource plan.</a:t>
            </a:r>
          </a:p>
        </p:txBody>
      </p:sp>
      <p:sp>
        <p:nvSpPr>
          <p:cNvPr id="4" name="Slide Number Placeholder 3"/>
          <p:cNvSpPr>
            <a:spLocks noGrp="1"/>
          </p:cNvSpPr>
          <p:nvPr>
            <p:ph type="sldNum" sz="quarter" idx="5"/>
          </p:nvPr>
        </p:nvSpPr>
        <p:spPr/>
        <p:txBody>
          <a:bodyPr/>
          <a:lstStyle/>
          <a:p>
            <a:fld id="{FA46179B-63E2-574C-894C-D69DE2A9F5FE}" type="slidenum">
              <a:rPr lang="en-US" smtClean="0"/>
              <a:t>10</a:t>
            </a:fld>
            <a:endParaRPr lang="en-US"/>
          </a:p>
        </p:txBody>
      </p:sp>
    </p:spTree>
    <p:extLst>
      <p:ext uri="{BB962C8B-B14F-4D97-AF65-F5344CB8AC3E}">
        <p14:creationId xmlns:p14="http://schemas.microsoft.com/office/powerpoint/2010/main" val="1631433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8/16/25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8/16/25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8/16/25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8/16/25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8/16/25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8/16/25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8/16/25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8/16/25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A7728149-A375-E03C-749B-0F0A130962F5}"/>
              </a:ext>
            </a:extLst>
          </p:cNvPr>
          <p:cNvGraphicFramePr>
            <a:graphicFrameLocks noChangeAspect="1"/>
          </p:cNvGraphicFramePr>
          <p:nvPr userDrawn="1">
            <p:custDataLst>
              <p:tags r:id="rId13"/>
            </p:custDataLst>
            <p:extLst>
              <p:ext uri="{D42A27DB-BD31-4B8C-83A1-F6EECF244321}">
                <p14:modId xmlns:p14="http://schemas.microsoft.com/office/powerpoint/2010/main" val="387457157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4" imgW="404" imgH="403" progId="TCLayout.ActiveDocument.1">
                  <p:embed/>
                </p:oleObj>
              </mc:Choice>
              <mc:Fallback>
                <p:oleObj name="think-cell Slide" r:id="rId14" imgW="404" imgH="403" progId="TCLayout.ActiveDocument.1">
                  <p:embed/>
                  <p:pic>
                    <p:nvPicPr>
                      <p:cNvPr id="8" name="think-cell data - do not delete" hidden="1">
                        <a:extLst>
                          <a:ext uri="{FF2B5EF4-FFF2-40B4-BE49-F238E27FC236}">
                            <a16:creationId xmlns:a16="http://schemas.microsoft.com/office/drawing/2014/main" id="{A7728149-A375-E03C-749B-0F0A130962F5}"/>
                          </a:ext>
                        </a:extLst>
                      </p:cNvPr>
                      <p:cNvPicPr/>
                      <p:nvPr/>
                    </p:nvPicPr>
                    <p:blipFill>
                      <a:blip r:embed="rId15"/>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8/16/25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5.xml"/><Relationship Id="rId9" Type="http://schemas.microsoft.com/office/2007/relationships/diagramDrawing" Target="../diagrams/drawing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8.m4a"/><Relationship Id="rId7" Type="http://schemas.openxmlformats.org/officeDocument/2006/relationships/image" Target="../media/image1.emf"/><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oleObject" Target="../embeddings/oleObject2.bin"/><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415299" y="548464"/>
            <a:ext cx="5098906" cy="1675623"/>
          </a:xfrm>
        </p:spPr>
        <p:txBody>
          <a:bodyPr anchor="b">
            <a:normAutofit fontScale="90000"/>
          </a:bodyPr>
          <a:lstStyle/>
          <a:p>
            <a:r>
              <a:rPr lang="en-US" dirty="0"/>
              <a:t>Cost Reduction</a:t>
            </a:r>
            <a:r>
              <a:rPr dirty="0"/>
              <a:t> Thesis </a:t>
            </a:r>
            <a:r>
              <a:rPr lang="en-US" dirty="0"/>
              <a:t>for a fast-growing Ecommerce firm</a:t>
            </a:r>
            <a:endParaRPr dirty="0"/>
          </a:p>
        </p:txBody>
      </p:sp>
      <p:pic>
        <p:nvPicPr>
          <p:cNvPr id="22" name="Picture 21" descr="Digital numbers art">
            <a:extLst>
              <a:ext uri="{FF2B5EF4-FFF2-40B4-BE49-F238E27FC236}">
                <a16:creationId xmlns:a16="http://schemas.microsoft.com/office/drawing/2014/main" id="{62043F3C-2D07-5D5A-592E-BD6CE2249183}"/>
              </a:ext>
            </a:extLst>
          </p:cNvPr>
          <p:cNvPicPr>
            <a:picLocks noChangeAspect="1"/>
          </p:cNvPicPr>
          <p:nvPr/>
        </p:nvPicPr>
        <p:blipFill>
          <a:blip r:embed="rId5"/>
          <a:srcRect l="22697" r="46669" b="-1"/>
          <a:stretch>
            <a:fillRect/>
          </a:stretch>
        </p:blipFill>
        <p:spPr>
          <a:xfrm>
            <a:off x="20" y="10"/>
            <a:ext cx="3147352" cy="6857990"/>
          </a:xfrm>
          <a:prstGeom prst="rect">
            <a:avLst/>
          </a:prstGeom>
          <a:effectLst/>
        </p:spPr>
      </p:pic>
      <p:sp>
        <p:nvSpPr>
          <p:cNvPr id="3" name="Content Placeholder 2"/>
          <p:cNvSpPr>
            <a:spLocks noGrp="1"/>
          </p:cNvSpPr>
          <p:nvPr>
            <p:ph idx="1"/>
          </p:nvPr>
        </p:nvSpPr>
        <p:spPr>
          <a:xfrm>
            <a:off x="3415300" y="2409830"/>
            <a:ext cx="5098904" cy="3705217"/>
          </a:xfrm>
        </p:spPr>
        <p:txBody>
          <a:bodyPr>
            <a:normAutofit/>
          </a:bodyPr>
          <a:lstStyle/>
          <a:p>
            <a:pPr>
              <a:lnSpc>
                <a:spcPct val="90000"/>
              </a:lnSpc>
            </a:pPr>
            <a:endParaRPr lang="en-US" sz="1700" dirty="0"/>
          </a:p>
          <a:p>
            <a:pPr>
              <a:lnSpc>
                <a:spcPct val="90000"/>
              </a:lnSpc>
            </a:pPr>
            <a:r>
              <a:rPr lang="en-US" sz="1700" dirty="0"/>
              <a:t>Profit growth has stalled despite healthy order volume—leadership needs a cross‑functional view of what truly drives profit and risk.</a:t>
            </a:r>
          </a:p>
          <a:p>
            <a:pPr>
              <a:lnSpc>
                <a:spcPct val="90000"/>
              </a:lnSpc>
            </a:pPr>
            <a:r>
              <a:rPr lang="en-US" sz="1700" dirty="0"/>
              <a:t>Commercial context</a:t>
            </a:r>
          </a:p>
          <a:p>
            <a:pPr lvl="1">
              <a:lnSpc>
                <a:spcPct val="90000"/>
              </a:lnSpc>
            </a:pPr>
            <a:r>
              <a:rPr lang="en-US" sz="1700" dirty="0"/>
              <a:t>High‑value customers exist but may be under‑served or over‑incentivized by blanket promos</a:t>
            </a:r>
          </a:p>
          <a:p>
            <a:pPr lvl="1">
              <a:lnSpc>
                <a:spcPct val="90000"/>
              </a:lnSpc>
            </a:pPr>
            <a:r>
              <a:rPr lang="en-US" sz="1700" dirty="0"/>
              <a:t>Category and geography economics vary, impacting contribution margins</a:t>
            </a:r>
          </a:p>
          <a:p>
            <a:pPr>
              <a:lnSpc>
                <a:spcPct val="90000"/>
              </a:lnSpc>
            </a:pPr>
            <a:r>
              <a:rPr lang="en-US" sz="1700" dirty="0"/>
              <a:t>Why it matters now</a:t>
            </a:r>
          </a:p>
          <a:p>
            <a:pPr lvl="1">
              <a:lnSpc>
                <a:spcPct val="90000"/>
              </a:lnSpc>
            </a:pPr>
            <a:r>
              <a:rPr lang="en-US" sz="1700" dirty="0"/>
              <a:t>Peak season and FY planning are imminent</a:t>
            </a:r>
          </a:p>
          <a:p>
            <a:pPr lvl="1">
              <a:lnSpc>
                <a:spcPct val="90000"/>
              </a:lnSpc>
            </a:pPr>
            <a:r>
              <a:rPr lang="en-US" sz="1700" dirty="0"/>
              <a:t>Focus resources where ROI is provably highest</a:t>
            </a:r>
          </a:p>
        </p:txBody>
      </p:sp>
      <p:pic>
        <p:nvPicPr>
          <p:cNvPr id="6" name="Audio 5">
            <a:extLst>
              <a:ext uri="{FF2B5EF4-FFF2-40B4-BE49-F238E27FC236}">
                <a16:creationId xmlns:a16="http://schemas.microsoft.com/office/drawing/2014/main" id="{D8996741-960F-F0A2-D686-AA29343A67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649"/>
    </mc:Choice>
    <mc:Fallback>
      <p:transition spd="slow" advTm="30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6250" y="640823"/>
            <a:ext cx="2563994" cy="5583148"/>
          </a:xfrm>
        </p:spPr>
        <p:txBody>
          <a:bodyPr anchor="ctr">
            <a:normAutofit/>
          </a:bodyPr>
          <a:lstStyle/>
          <a:p>
            <a:r>
              <a:rPr lang="en-US" sz="2600" dirty="0"/>
              <a:t>Recommendation for Private Equity Firm</a:t>
            </a:r>
          </a:p>
        </p:txBody>
      </p:sp>
      <p:sp>
        <p:nvSpPr>
          <p:cNvPr id="2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44313" y="3465005"/>
            <a:ext cx="5410200" cy="13716"/>
          </a:xfrm>
          <a:custGeom>
            <a:avLst/>
            <a:gdLst>
              <a:gd name="connsiteX0" fmla="*/ 0 w 5410200"/>
              <a:gd name="connsiteY0" fmla="*/ 0 h 13716"/>
              <a:gd name="connsiteX1" fmla="*/ 568071 w 5410200"/>
              <a:gd name="connsiteY1" fmla="*/ 0 h 13716"/>
              <a:gd name="connsiteX2" fmla="*/ 1298448 w 5410200"/>
              <a:gd name="connsiteY2" fmla="*/ 0 h 13716"/>
              <a:gd name="connsiteX3" fmla="*/ 1920621 w 5410200"/>
              <a:gd name="connsiteY3" fmla="*/ 0 h 13716"/>
              <a:gd name="connsiteX4" fmla="*/ 2488692 w 5410200"/>
              <a:gd name="connsiteY4" fmla="*/ 0 h 13716"/>
              <a:gd name="connsiteX5" fmla="*/ 3219069 w 5410200"/>
              <a:gd name="connsiteY5" fmla="*/ 0 h 13716"/>
              <a:gd name="connsiteX6" fmla="*/ 3895344 w 5410200"/>
              <a:gd name="connsiteY6" fmla="*/ 0 h 13716"/>
              <a:gd name="connsiteX7" fmla="*/ 4571619 w 5410200"/>
              <a:gd name="connsiteY7" fmla="*/ 0 h 13716"/>
              <a:gd name="connsiteX8" fmla="*/ 5410200 w 5410200"/>
              <a:gd name="connsiteY8" fmla="*/ 0 h 13716"/>
              <a:gd name="connsiteX9" fmla="*/ 5410200 w 5410200"/>
              <a:gd name="connsiteY9" fmla="*/ 13716 h 13716"/>
              <a:gd name="connsiteX10" fmla="*/ 4842129 w 5410200"/>
              <a:gd name="connsiteY10" fmla="*/ 13716 h 13716"/>
              <a:gd name="connsiteX11" fmla="*/ 4328160 w 5410200"/>
              <a:gd name="connsiteY11" fmla="*/ 13716 h 13716"/>
              <a:gd name="connsiteX12" fmla="*/ 3597783 w 5410200"/>
              <a:gd name="connsiteY12" fmla="*/ 13716 h 13716"/>
              <a:gd name="connsiteX13" fmla="*/ 3029712 w 5410200"/>
              <a:gd name="connsiteY13" fmla="*/ 13716 h 13716"/>
              <a:gd name="connsiteX14" fmla="*/ 2299335 w 5410200"/>
              <a:gd name="connsiteY14" fmla="*/ 13716 h 13716"/>
              <a:gd name="connsiteX15" fmla="*/ 1514856 w 5410200"/>
              <a:gd name="connsiteY15" fmla="*/ 13716 h 13716"/>
              <a:gd name="connsiteX16" fmla="*/ 892683 w 5410200"/>
              <a:gd name="connsiteY16" fmla="*/ 13716 h 13716"/>
              <a:gd name="connsiteX17" fmla="*/ 0 w 5410200"/>
              <a:gd name="connsiteY17" fmla="*/ 13716 h 13716"/>
              <a:gd name="connsiteX18" fmla="*/ 0 w 5410200"/>
              <a:gd name="connsiteY18"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3716"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09587" y="2854"/>
                  <a:pt x="5409791" y="9451"/>
                  <a:pt x="5410200" y="13716"/>
                </a:cubicBezTo>
                <a:cubicBezTo>
                  <a:pt x="5139060" y="2179"/>
                  <a:pt x="5121593" y="26463"/>
                  <a:pt x="4842129" y="13716"/>
                </a:cubicBezTo>
                <a:cubicBezTo>
                  <a:pt x="4562665" y="969"/>
                  <a:pt x="4448273" y="4915"/>
                  <a:pt x="4328160" y="13716"/>
                </a:cubicBezTo>
                <a:cubicBezTo>
                  <a:pt x="4208047" y="22517"/>
                  <a:pt x="3760936" y="17995"/>
                  <a:pt x="3597783" y="13716"/>
                </a:cubicBezTo>
                <a:cubicBezTo>
                  <a:pt x="3434630" y="9437"/>
                  <a:pt x="3299718" y="28641"/>
                  <a:pt x="3029712" y="13716"/>
                </a:cubicBezTo>
                <a:cubicBezTo>
                  <a:pt x="2759706" y="-1209"/>
                  <a:pt x="2640159" y="22822"/>
                  <a:pt x="2299335" y="13716"/>
                </a:cubicBezTo>
                <a:cubicBezTo>
                  <a:pt x="1958511" y="4610"/>
                  <a:pt x="1801186" y="24413"/>
                  <a:pt x="1514856" y="13716"/>
                </a:cubicBezTo>
                <a:cubicBezTo>
                  <a:pt x="1228526" y="3019"/>
                  <a:pt x="1063509" y="-9877"/>
                  <a:pt x="892683" y="13716"/>
                </a:cubicBezTo>
                <a:cubicBezTo>
                  <a:pt x="721857" y="37309"/>
                  <a:pt x="186945" y="-25469"/>
                  <a:pt x="0" y="13716"/>
                </a:cubicBezTo>
                <a:cubicBezTo>
                  <a:pt x="-342" y="9537"/>
                  <a:pt x="-97" y="6817"/>
                  <a:pt x="0" y="0"/>
                </a:cubicBezTo>
                <a:close/>
              </a:path>
              <a:path w="5410200" h="13716"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10660" y="2787"/>
                  <a:pt x="5410166" y="9748"/>
                  <a:pt x="5410200" y="13716"/>
                </a:cubicBezTo>
                <a:cubicBezTo>
                  <a:pt x="5163327" y="36922"/>
                  <a:pt x="5008749" y="6121"/>
                  <a:pt x="4842129" y="13716"/>
                </a:cubicBezTo>
                <a:cubicBezTo>
                  <a:pt x="4675509" y="21311"/>
                  <a:pt x="4433401" y="-5187"/>
                  <a:pt x="4165854" y="13716"/>
                </a:cubicBezTo>
                <a:cubicBezTo>
                  <a:pt x="3898308" y="32619"/>
                  <a:pt x="3809032" y="-13282"/>
                  <a:pt x="3543681" y="13716"/>
                </a:cubicBezTo>
                <a:cubicBezTo>
                  <a:pt x="3278330" y="40714"/>
                  <a:pt x="3073876" y="-20489"/>
                  <a:pt x="2759202" y="13716"/>
                </a:cubicBezTo>
                <a:cubicBezTo>
                  <a:pt x="2444528" y="47921"/>
                  <a:pt x="2204144" y="-1200"/>
                  <a:pt x="1974723" y="13716"/>
                </a:cubicBezTo>
                <a:cubicBezTo>
                  <a:pt x="1745302" y="28632"/>
                  <a:pt x="1602335" y="26918"/>
                  <a:pt x="1406652" y="13716"/>
                </a:cubicBezTo>
                <a:cubicBezTo>
                  <a:pt x="1210969" y="514"/>
                  <a:pt x="923948" y="-1411"/>
                  <a:pt x="730377" y="13716"/>
                </a:cubicBezTo>
                <a:cubicBezTo>
                  <a:pt x="536806" y="28843"/>
                  <a:pt x="336496" y="-4713"/>
                  <a:pt x="0" y="13716"/>
                </a:cubicBezTo>
                <a:cubicBezTo>
                  <a:pt x="-535" y="9547"/>
                  <a:pt x="488" y="451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BC51190C-A0EC-BD7F-C7F2-7CE177567C81}"/>
              </a:ext>
            </a:extLst>
          </p:cNvPr>
          <p:cNvGraphicFramePr>
            <a:graphicFrameLocks noGrp="1"/>
          </p:cNvGraphicFramePr>
          <p:nvPr>
            <p:ph idx="1"/>
            <p:extLst>
              <p:ext uri="{D42A27DB-BD31-4B8C-83A1-F6EECF244321}">
                <p14:modId xmlns:p14="http://schemas.microsoft.com/office/powerpoint/2010/main" val="3000347407"/>
              </p:ext>
            </p:extLst>
          </p:nvPr>
        </p:nvGraphicFramePr>
        <p:xfrm>
          <a:off x="3486013" y="640822"/>
          <a:ext cx="5175384" cy="553614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8" name="Audio Recording Aug 16, 2025 at 12:41:47 PM">
            <a:hlinkClick r:id="" action="ppaction://media"/>
            <a:extLst>
              <a:ext uri="{FF2B5EF4-FFF2-40B4-BE49-F238E27FC236}">
                <a16:creationId xmlns:a16="http://schemas.microsoft.com/office/drawing/2014/main" id="{5680069C-AE84-04BD-0FDA-B9056B073E7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7848597" y="600595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94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415299" y="548464"/>
            <a:ext cx="5098906" cy="1675623"/>
          </a:xfrm>
        </p:spPr>
        <p:txBody>
          <a:bodyPr anchor="b">
            <a:normAutofit/>
          </a:bodyPr>
          <a:lstStyle/>
          <a:p>
            <a:r>
              <a:t>Analytical Approach for Due Diligence</a:t>
            </a:r>
          </a:p>
        </p:txBody>
      </p:sp>
      <p:pic>
        <p:nvPicPr>
          <p:cNvPr id="22" name="Picture 21" descr="Financial graphs on a dark display">
            <a:extLst>
              <a:ext uri="{FF2B5EF4-FFF2-40B4-BE49-F238E27FC236}">
                <a16:creationId xmlns:a16="http://schemas.microsoft.com/office/drawing/2014/main" id="{2BFE2629-2514-4B62-03D7-3E4E078D9CEE}"/>
              </a:ext>
            </a:extLst>
          </p:cNvPr>
          <p:cNvPicPr>
            <a:picLocks noChangeAspect="1"/>
          </p:cNvPicPr>
          <p:nvPr/>
        </p:nvPicPr>
        <p:blipFill>
          <a:blip r:embed="rId4"/>
          <a:srcRect l="32754" r="38563"/>
          <a:stretch>
            <a:fillRect/>
          </a:stretch>
        </p:blipFill>
        <p:spPr>
          <a:xfrm>
            <a:off x="20" y="10"/>
            <a:ext cx="3147352" cy="6857990"/>
          </a:xfrm>
          <a:prstGeom prst="rect">
            <a:avLst/>
          </a:prstGeom>
          <a:effectLst/>
        </p:spPr>
      </p:pic>
      <p:sp>
        <p:nvSpPr>
          <p:cNvPr id="3" name="Content Placeholder 2"/>
          <p:cNvSpPr>
            <a:spLocks noGrp="1"/>
          </p:cNvSpPr>
          <p:nvPr>
            <p:ph idx="1"/>
          </p:nvPr>
        </p:nvSpPr>
        <p:spPr>
          <a:xfrm>
            <a:off x="3415300" y="2409830"/>
            <a:ext cx="5098904" cy="3705217"/>
          </a:xfrm>
        </p:spPr>
        <p:txBody>
          <a:bodyPr>
            <a:normAutofit lnSpcReduction="10000"/>
          </a:bodyPr>
          <a:lstStyle/>
          <a:p>
            <a:pPr>
              <a:lnSpc>
                <a:spcPct val="90000"/>
              </a:lnSpc>
            </a:pPr>
            <a:endParaRPr lang="en-US" sz="1600" dirty="0"/>
          </a:p>
          <a:p>
            <a:pPr>
              <a:lnSpc>
                <a:spcPct val="90000"/>
              </a:lnSpc>
            </a:pPr>
            <a:r>
              <a:rPr lang="en-US" sz="1600" dirty="0"/>
              <a:t>Methodology – DIVE</a:t>
            </a:r>
          </a:p>
          <a:p>
            <a:pPr lvl="1">
              <a:lnSpc>
                <a:spcPct val="90000"/>
              </a:lnSpc>
            </a:pPr>
            <a:r>
              <a:rPr lang="en-US" sz="2200" b="1" dirty="0">
                <a:solidFill>
                  <a:srgbClr val="002060"/>
                </a:solidFill>
              </a:rPr>
              <a:t>D</a:t>
            </a:r>
            <a:r>
              <a:rPr lang="en-US" sz="1600" dirty="0"/>
              <a:t>iscover patterns (exploratory analysis)</a:t>
            </a:r>
          </a:p>
          <a:p>
            <a:pPr lvl="1">
              <a:lnSpc>
                <a:spcPct val="90000"/>
              </a:lnSpc>
            </a:pPr>
            <a:r>
              <a:rPr lang="en-US" sz="2200" b="1" dirty="0">
                <a:solidFill>
                  <a:srgbClr val="002060"/>
                </a:solidFill>
              </a:rPr>
              <a:t>I</a:t>
            </a:r>
            <a:r>
              <a:rPr lang="en-US" sz="1600" dirty="0"/>
              <a:t>nvestigate drivers (bivariate/modeling)</a:t>
            </a:r>
          </a:p>
          <a:p>
            <a:pPr lvl="1">
              <a:lnSpc>
                <a:spcPct val="90000"/>
              </a:lnSpc>
            </a:pPr>
            <a:r>
              <a:rPr lang="en-US" sz="2200" b="1" dirty="0">
                <a:solidFill>
                  <a:srgbClr val="002060"/>
                </a:solidFill>
              </a:rPr>
              <a:t>V</a:t>
            </a:r>
            <a:r>
              <a:rPr lang="en-US" sz="1600" dirty="0"/>
              <a:t>alidate findings (time‑split tests, diagnostics)</a:t>
            </a:r>
          </a:p>
          <a:p>
            <a:pPr lvl="1">
              <a:lnSpc>
                <a:spcPct val="90000"/>
              </a:lnSpc>
            </a:pPr>
            <a:r>
              <a:rPr lang="en-US" sz="2200" b="1" dirty="0">
                <a:solidFill>
                  <a:srgbClr val="002060"/>
                </a:solidFill>
              </a:rPr>
              <a:t>E</a:t>
            </a:r>
            <a:r>
              <a:rPr lang="en-US" sz="1600" dirty="0"/>
              <a:t>xtend to projections &amp; recommendations</a:t>
            </a:r>
          </a:p>
          <a:p>
            <a:pPr>
              <a:lnSpc>
                <a:spcPct val="90000"/>
              </a:lnSpc>
            </a:pPr>
            <a:r>
              <a:rPr lang="en-US" sz="1600" dirty="0"/>
              <a:t>Roles</a:t>
            </a:r>
          </a:p>
          <a:p>
            <a:pPr lvl="1">
              <a:lnSpc>
                <a:spcPct val="90000"/>
              </a:lnSpc>
            </a:pPr>
            <a:r>
              <a:rPr lang="en-US" sz="1600" dirty="0"/>
              <a:t>Customer Analyst: segment &amp; behavior patterns</a:t>
            </a:r>
          </a:p>
          <a:p>
            <a:pPr lvl="1">
              <a:lnSpc>
                <a:spcPct val="90000"/>
              </a:lnSpc>
            </a:pPr>
            <a:r>
              <a:rPr lang="en-US" sz="1600" dirty="0"/>
              <a:t>Financial Performance Analyst: revenue/cost/profit drivers &amp; trends</a:t>
            </a:r>
          </a:p>
          <a:p>
            <a:pPr lvl="1">
              <a:lnSpc>
                <a:spcPct val="90000"/>
              </a:lnSpc>
            </a:pPr>
            <a:r>
              <a:rPr lang="en-US" sz="1600" dirty="0"/>
              <a:t>Operations Analyst: cost‑to‑serve, fulfillment &amp; geography effects</a:t>
            </a:r>
          </a:p>
          <a:p>
            <a:pPr lvl="1">
              <a:lnSpc>
                <a:spcPct val="90000"/>
              </a:lnSpc>
            </a:pPr>
            <a:r>
              <a:rPr lang="en-US" sz="1600" dirty="0"/>
              <a:t>Risk &amp; Strategy Analyst: concentration of risk &amp; mitigation levers</a:t>
            </a:r>
          </a:p>
        </p:txBody>
      </p:sp>
      <p:pic>
        <p:nvPicPr>
          <p:cNvPr id="7" name="Audio 6">
            <a:extLst>
              <a:ext uri="{FF2B5EF4-FFF2-40B4-BE49-F238E27FC236}">
                <a16:creationId xmlns:a16="http://schemas.microsoft.com/office/drawing/2014/main" id="{3E3E67F8-9565-E44B-E1F3-9C283BCC719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403"/>
    </mc:Choice>
    <mc:Fallback>
      <p:transition spd="slow" advTm="284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0699" y="687480"/>
            <a:ext cx="5605629" cy="994172"/>
          </a:xfrm>
        </p:spPr>
        <p:txBody>
          <a:bodyPr>
            <a:normAutofit/>
          </a:bodyPr>
          <a:lstStyle/>
          <a:p>
            <a:pPr>
              <a:lnSpc>
                <a:spcPct val="90000"/>
              </a:lnSpc>
            </a:pPr>
            <a:r>
              <a:rPr lang="en-US" sz="3300"/>
              <a:t>Financial Diligence: Key Insights</a:t>
            </a:r>
          </a:p>
        </p:txBody>
      </p:sp>
      <p:sp>
        <p:nvSpPr>
          <p:cNvPr id="3" name="Content Placeholder 2"/>
          <p:cNvSpPr>
            <a:spLocks noGrp="1"/>
          </p:cNvSpPr>
          <p:nvPr>
            <p:ph idx="1"/>
          </p:nvPr>
        </p:nvSpPr>
        <p:spPr>
          <a:xfrm>
            <a:off x="852321" y="2227943"/>
            <a:ext cx="5033221" cy="3788227"/>
          </a:xfrm>
        </p:spPr>
        <p:txBody>
          <a:bodyPr anchor="ctr">
            <a:normAutofit/>
          </a:bodyPr>
          <a:lstStyle/>
          <a:p>
            <a:pPr>
              <a:lnSpc>
                <a:spcPct val="90000"/>
              </a:lnSpc>
            </a:pPr>
            <a:endParaRPr lang="en-US" sz="1600"/>
          </a:p>
          <a:p>
            <a:pPr>
              <a:lnSpc>
                <a:spcPct val="90000"/>
              </a:lnSpc>
            </a:pPr>
            <a:r>
              <a:rPr lang="en-US" sz="1600"/>
              <a:t>Ticket size (AOV) is the dominant driver of profit; profit rises predictably with cost on higher‑value orders.</a:t>
            </a:r>
          </a:p>
          <a:p>
            <a:pPr>
              <a:lnSpc>
                <a:spcPct val="90000"/>
              </a:lnSpc>
            </a:pPr>
            <a:r>
              <a:rPr lang="en-US" sz="1600"/>
              <a:t>Patterns observed</a:t>
            </a:r>
          </a:p>
          <a:p>
            <a:pPr lvl="1">
              <a:lnSpc>
                <a:spcPct val="90000"/>
              </a:lnSpc>
            </a:pPr>
            <a:r>
              <a:rPr lang="en-US" sz="1600"/>
              <a:t>Clear seasonality with Q4 peaks; Toys/Electronics have fatter upper tails in profit</a:t>
            </a:r>
          </a:p>
          <a:p>
            <a:pPr>
              <a:lnSpc>
                <a:spcPct val="90000"/>
              </a:lnSpc>
            </a:pPr>
            <a:r>
              <a:rPr lang="en-US" sz="1600"/>
              <a:t>Most surprising</a:t>
            </a:r>
          </a:p>
          <a:p>
            <a:pPr lvl="1">
              <a:lnSpc>
                <a:spcPct val="90000"/>
              </a:lnSpc>
            </a:pPr>
            <a:r>
              <a:rPr lang="en-US" sz="1600"/>
              <a:t>A baseline model with R²≈1.00 flags potential data leakage—tighten validation &amp; features</a:t>
            </a:r>
          </a:p>
          <a:p>
            <a:pPr>
              <a:lnSpc>
                <a:spcPct val="90000"/>
              </a:lnSpc>
            </a:pPr>
            <a:r>
              <a:rPr lang="en-US" sz="1600"/>
              <a:t>Connections</a:t>
            </a:r>
          </a:p>
          <a:p>
            <a:pPr lvl="1">
              <a:lnSpc>
                <a:spcPct val="90000"/>
              </a:lnSpc>
            </a:pPr>
            <a:r>
              <a:rPr lang="en-US" sz="1600"/>
              <a:t>AOV focus dovetails with Customer segmentation and Ops cost‑to‑serve to maximize CM/order</a:t>
            </a:r>
          </a:p>
        </p:txBody>
      </p:sp>
      <p:sp>
        <p:nvSpPr>
          <p:cNvPr id="59" name="Rectangle 58">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89435" y="0"/>
            <a:ext cx="195456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4" name="Oval 63">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567" y="2369132"/>
            <a:ext cx="2119736" cy="2119736"/>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56" name="Graphic 55" descr="Euro">
            <a:extLst>
              <a:ext uri="{FF2B5EF4-FFF2-40B4-BE49-F238E27FC236}">
                <a16:creationId xmlns:a16="http://schemas.microsoft.com/office/drawing/2014/main" id="{1A54639D-27C6-AF82-547F-AD7EABC488C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624964" y="2865141"/>
            <a:ext cx="1143455" cy="1143455"/>
          </a:xfrm>
          <a:prstGeom prst="rect">
            <a:avLst/>
          </a:prstGeom>
        </p:spPr>
      </p:pic>
      <p:pic>
        <p:nvPicPr>
          <p:cNvPr id="10" name="Audio 9">
            <a:extLst>
              <a:ext uri="{FF2B5EF4-FFF2-40B4-BE49-F238E27FC236}">
                <a16:creationId xmlns:a16="http://schemas.microsoft.com/office/drawing/2014/main" id="{CB5F8514-27B4-5C58-8BCD-4C1D26103A2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593"/>
    </mc:Choice>
    <mc:Fallback>
      <p:transition spd="slow" advTm="28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AA5CF486-D9E5-4A66-898A-F3D62B81B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 y="-5"/>
            <a:ext cx="9144861" cy="2200064"/>
          </a:xfrm>
          <a:custGeom>
            <a:avLst/>
            <a:gdLst>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50277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522499 w 12192001"/>
              <a:gd name="connsiteY26" fmla="*/ 1207528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37318 w 12192001"/>
              <a:gd name="connsiteY70" fmla="*/ 1920435 h 2344739"/>
              <a:gd name="connsiteX71" fmla="*/ 9113812 w 12192001"/>
              <a:gd name="connsiteY71" fmla="*/ 1919069 h 2344739"/>
              <a:gd name="connsiteX72" fmla="*/ 9053453 w 12192001"/>
              <a:gd name="connsiteY72" fmla="*/ 1910755 h 2344739"/>
              <a:gd name="connsiteX73" fmla="*/ 9005486 w 12192001"/>
              <a:gd name="connsiteY73" fmla="*/ 1914040 h 2344739"/>
              <a:gd name="connsiteX74" fmla="*/ 9005201 w 12192001"/>
              <a:gd name="connsiteY74" fmla="*/ 1913800 h 2344739"/>
              <a:gd name="connsiteX75" fmla="*/ 8996232 w 12192001"/>
              <a:gd name="connsiteY75" fmla="*/ 1915011 h 2344739"/>
              <a:gd name="connsiteX76" fmla="*/ 8990394 w 12192001"/>
              <a:gd name="connsiteY76" fmla="*/ 1917072 h 2344739"/>
              <a:gd name="connsiteX77" fmla="*/ 8974337 w 12192001"/>
              <a:gd name="connsiteY77" fmla="*/ 1920298 h 2344739"/>
              <a:gd name="connsiteX78" fmla="*/ 8968011 w 12192001"/>
              <a:gd name="connsiteY78" fmla="*/ 1919598 h 2344739"/>
              <a:gd name="connsiteX79" fmla="*/ 8963048 w 12192001"/>
              <a:gd name="connsiteY79" fmla="*/ 1917373 h 2344739"/>
              <a:gd name="connsiteX80" fmla="*/ 8928988 w 12192001"/>
              <a:gd name="connsiteY80" fmla="*/ 1914185 h 2344739"/>
              <a:gd name="connsiteX81" fmla="*/ 8752444 w 12192001"/>
              <a:gd name="connsiteY81" fmla="*/ 1933417 h 2344739"/>
              <a:gd name="connsiteX82" fmla="*/ 8707847 w 12192001"/>
              <a:gd name="connsiteY82" fmla="*/ 1935518 h 2344739"/>
              <a:gd name="connsiteX83" fmla="*/ 8596071 w 12192001"/>
              <a:gd name="connsiteY83" fmla="*/ 1944090 h 2344739"/>
              <a:gd name="connsiteX84" fmla="*/ 8525230 w 12192001"/>
              <a:gd name="connsiteY84" fmla="*/ 1929248 h 2344739"/>
              <a:gd name="connsiteX85" fmla="*/ 8510983 w 12192001"/>
              <a:gd name="connsiteY85" fmla="*/ 1935163 h 2344739"/>
              <a:gd name="connsiteX86" fmla="*/ 8506167 w 12192001"/>
              <a:gd name="connsiteY86" fmla="*/ 1938164 h 2344739"/>
              <a:gd name="connsiteX87" fmla="*/ 8497968 w 12192001"/>
              <a:gd name="connsiteY87" fmla="*/ 1940902 h 2344739"/>
              <a:gd name="connsiteX88" fmla="*/ 8497594 w 12192001"/>
              <a:gd name="connsiteY88" fmla="*/ 1940723 h 2344739"/>
              <a:gd name="connsiteX89" fmla="*/ 8490249 w 12192001"/>
              <a:gd name="connsiteY89" fmla="*/ 1943773 h 2344739"/>
              <a:gd name="connsiteX90" fmla="*/ 8367182 w 12192001"/>
              <a:gd name="connsiteY90" fmla="*/ 1957815 h 2344739"/>
              <a:gd name="connsiteX91" fmla="*/ 8353799 w 12192001"/>
              <a:gd name="connsiteY91" fmla="*/ 1958009 h 2344739"/>
              <a:gd name="connsiteX92" fmla="*/ 8352373 w 12192001"/>
              <a:gd name="connsiteY92" fmla="*/ 1957169 h 2344739"/>
              <a:gd name="connsiteX93" fmla="*/ 8320104 w 12192001"/>
              <a:gd name="connsiteY93" fmla="*/ 1974587 h 2344739"/>
              <a:gd name="connsiteX94" fmla="*/ 8314433 w 12192001"/>
              <a:gd name="connsiteY94" fmla="*/ 1974913 h 2344739"/>
              <a:gd name="connsiteX95" fmla="*/ 8295174 w 12192001"/>
              <a:gd name="connsiteY95" fmla="*/ 1988808 h 2344739"/>
              <a:gd name="connsiteX96" fmla="*/ 8284276 w 12192001"/>
              <a:gd name="connsiteY96" fmla="*/ 1994631 h 2344739"/>
              <a:gd name="connsiteX97" fmla="*/ 8283150 w 12192001"/>
              <a:gd name="connsiteY97" fmla="*/ 1999074 h 2344739"/>
              <a:gd name="connsiteX98" fmla="*/ 8266076 w 12192001"/>
              <a:gd name="connsiteY98" fmla="*/ 2006249 h 2344739"/>
              <a:gd name="connsiteX99" fmla="*/ 8263377 w 12192001"/>
              <a:gd name="connsiteY99" fmla="*/ 2006019 h 2344739"/>
              <a:gd name="connsiteX100" fmla="*/ 8252033 w 12192001"/>
              <a:gd name="connsiteY100" fmla="*/ 2015862 h 2344739"/>
              <a:gd name="connsiteX101" fmla="*/ 8245834 w 12192001"/>
              <a:gd name="connsiteY101" fmla="*/ 2028854 h 2344739"/>
              <a:gd name="connsiteX102" fmla="*/ 8090272 w 12192001"/>
              <a:gd name="connsiteY102" fmla="*/ 2075015 h 2344739"/>
              <a:gd name="connsiteX103" fmla="*/ 7905407 w 12192001"/>
              <a:gd name="connsiteY103" fmla="*/ 2116988 h 2344739"/>
              <a:gd name="connsiteX104" fmla="*/ 7718745 w 12192001"/>
              <a:gd name="connsiteY104" fmla="*/ 2142703 h 2344739"/>
              <a:gd name="connsiteX105" fmla="*/ 7614347 w 12192001"/>
              <a:gd name="connsiteY105" fmla="*/ 2139232 h 2344739"/>
              <a:gd name="connsiteX106" fmla="*/ 7527543 w 12192001"/>
              <a:gd name="connsiteY106" fmla="*/ 2145060 h 2344739"/>
              <a:gd name="connsiteX107" fmla="*/ 7519571 w 12192001"/>
              <a:gd name="connsiteY107" fmla="*/ 2147613 h 2344739"/>
              <a:gd name="connsiteX108" fmla="*/ 7507411 w 12192001"/>
              <a:gd name="connsiteY108" fmla="*/ 2148948 h 2344739"/>
              <a:gd name="connsiteX109" fmla="*/ 7507040 w 12192001"/>
              <a:gd name="connsiteY109" fmla="*/ 2148621 h 2344739"/>
              <a:gd name="connsiteX110" fmla="*/ 7495795 w 12192001"/>
              <a:gd name="connsiteY110" fmla="*/ 2150573 h 2344739"/>
              <a:gd name="connsiteX111" fmla="*/ 7405391 w 12192001"/>
              <a:gd name="connsiteY111" fmla="*/ 2142468 h 2344739"/>
              <a:gd name="connsiteX112" fmla="*/ 7312180 w 12192001"/>
              <a:gd name="connsiteY112" fmla="*/ 2132873 h 2344739"/>
              <a:gd name="connsiteX113" fmla="*/ 7310853 w 12192001"/>
              <a:gd name="connsiteY113" fmla="*/ 2131431 h 2344739"/>
              <a:gd name="connsiteX114" fmla="*/ 7218559 w 12192001"/>
              <a:gd name="connsiteY114" fmla="*/ 2156680 h 2344739"/>
              <a:gd name="connsiteX115" fmla="*/ 7201101 w 12192001"/>
              <a:gd name="connsiteY115" fmla="*/ 2161230 h 2344739"/>
              <a:gd name="connsiteX116" fmla="*/ 7197004 w 12192001"/>
              <a:gd name="connsiteY116" fmla="*/ 2166588 h 2344739"/>
              <a:gd name="connsiteX117" fmla="*/ 7170808 w 12192001"/>
              <a:gd name="connsiteY117" fmla="*/ 2171236 h 2344739"/>
              <a:gd name="connsiteX118" fmla="*/ 7096988 w 12192001"/>
              <a:gd name="connsiteY118" fmla="*/ 2183464 h 2344739"/>
              <a:gd name="connsiteX119" fmla="*/ 7018496 w 12192001"/>
              <a:gd name="connsiteY119" fmla="*/ 2183090 h 2344739"/>
              <a:gd name="connsiteX120" fmla="*/ 6904146 w 12192001"/>
              <a:gd name="connsiteY120" fmla="*/ 2212596 h 2344739"/>
              <a:gd name="connsiteX121" fmla="*/ 6708222 w 12192001"/>
              <a:gd name="connsiteY121" fmla="*/ 2240551 h 2344739"/>
              <a:gd name="connsiteX122" fmla="*/ 6549454 w 12192001"/>
              <a:gd name="connsiteY122" fmla="*/ 2269327 h 2344739"/>
              <a:gd name="connsiteX123" fmla="*/ 6317560 w 12192001"/>
              <a:gd name="connsiteY123" fmla="*/ 2316127 h 2344739"/>
              <a:gd name="connsiteX124" fmla="*/ 6168674 w 12192001"/>
              <a:gd name="connsiteY124" fmla="*/ 2318214 h 2344739"/>
              <a:gd name="connsiteX125" fmla="*/ 6073848 w 12192001"/>
              <a:gd name="connsiteY125" fmla="*/ 2338676 h 2344739"/>
              <a:gd name="connsiteX126" fmla="*/ 6068529 w 12192001"/>
              <a:gd name="connsiteY126" fmla="*/ 2337139 h 2344739"/>
              <a:gd name="connsiteX127" fmla="*/ 6048638 w 12192001"/>
              <a:gd name="connsiteY127" fmla="*/ 2337822 h 2344739"/>
              <a:gd name="connsiteX128" fmla="*/ 6041285 w 12192001"/>
              <a:gd name="connsiteY128" fmla="*/ 2329473 h 2344739"/>
              <a:gd name="connsiteX129" fmla="*/ 6010090 w 12192001"/>
              <a:gd name="connsiteY129" fmla="*/ 2324380 h 2344739"/>
              <a:gd name="connsiteX130" fmla="*/ 5957375 w 12192001"/>
              <a:gd name="connsiteY130" fmla="*/ 2328024 h 2344739"/>
              <a:gd name="connsiteX131" fmla="*/ 5758919 w 12192001"/>
              <a:gd name="connsiteY131" fmla="*/ 2343716 h 2344739"/>
              <a:gd name="connsiteX132" fmla="*/ 5626960 w 12192001"/>
              <a:gd name="connsiteY132" fmla="*/ 2344739 h 2344739"/>
              <a:gd name="connsiteX133" fmla="*/ 5470906 w 12192001"/>
              <a:gd name="connsiteY133" fmla="*/ 2330719 h 2344739"/>
              <a:gd name="connsiteX134" fmla="*/ 5432761 w 12192001"/>
              <a:gd name="connsiteY134" fmla="*/ 2319466 h 2344739"/>
              <a:gd name="connsiteX135" fmla="*/ 5381669 w 12192001"/>
              <a:gd name="connsiteY135" fmla="*/ 2301764 h 2344739"/>
              <a:gd name="connsiteX136" fmla="*/ 5261764 w 12192001"/>
              <a:gd name="connsiteY136" fmla="*/ 2281347 h 2344739"/>
              <a:gd name="connsiteX137" fmla="*/ 5222961 w 12192001"/>
              <a:gd name="connsiteY137" fmla="*/ 2270223 h 2344739"/>
              <a:gd name="connsiteX138" fmla="*/ 5174660 w 12192001"/>
              <a:gd name="connsiteY138" fmla="*/ 2267233 h 2344739"/>
              <a:gd name="connsiteX139" fmla="*/ 5156554 w 12192001"/>
              <a:gd name="connsiteY139" fmla="*/ 2260010 h 2344739"/>
              <a:gd name="connsiteX140" fmla="*/ 5142599 w 12192001"/>
              <a:gd name="connsiteY140" fmla="*/ 2256610 h 2344739"/>
              <a:gd name="connsiteX141" fmla="*/ 5139596 w 12192001"/>
              <a:gd name="connsiteY141" fmla="*/ 2254509 h 2344739"/>
              <a:gd name="connsiteX142" fmla="*/ 5121659 w 12192001"/>
              <a:gd name="connsiteY142" fmla="*/ 2243656 h 2344739"/>
              <a:gd name="connsiteX143" fmla="*/ 5065790 w 12192001"/>
              <a:gd name="connsiteY143" fmla="*/ 2250227 h 2344739"/>
              <a:gd name="connsiteX144" fmla="*/ 5011514 w 12192001"/>
              <a:gd name="connsiteY144" fmla="*/ 2233846 h 2344739"/>
              <a:gd name="connsiteX145" fmla="*/ 4840441 w 12192001"/>
              <a:gd name="connsiteY145" fmla="*/ 2209829 h 2344739"/>
              <a:gd name="connsiteX146" fmla="*/ 4762447 w 12192001"/>
              <a:gd name="connsiteY146" fmla="*/ 2182061 h 2344739"/>
              <a:gd name="connsiteX147" fmla="*/ 4723186 w 12192001"/>
              <a:gd name="connsiteY147" fmla="*/ 2173047 h 2344739"/>
              <a:gd name="connsiteX148" fmla="*/ 4721176 w 12192001"/>
              <a:gd name="connsiteY148" fmla="*/ 2172298 h 2344739"/>
              <a:gd name="connsiteX149" fmla="*/ 4722111 w 12192001"/>
              <a:gd name="connsiteY149" fmla="*/ 2172087 h 2344739"/>
              <a:gd name="connsiteX150" fmla="*/ 4717202 w 12192001"/>
              <a:gd name="connsiteY150" fmla="*/ 2170817 h 2344739"/>
              <a:gd name="connsiteX151" fmla="*/ 4721176 w 12192001"/>
              <a:gd name="connsiteY151" fmla="*/ 2172298 h 2344739"/>
              <a:gd name="connsiteX152" fmla="*/ 4715526 w 12192001"/>
              <a:gd name="connsiteY152" fmla="*/ 2173573 h 2344739"/>
              <a:gd name="connsiteX153" fmla="*/ 4515814 w 12192001"/>
              <a:gd name="connsiteY153" fmla="*/ 2163671 h 2344739"/>
              <a:gd name="connsiteX154" fmla="*/ 4428543 w 12192001"/>
              <a:gd name="connsiteY154" fmla="*/ 2153020 h 2344739"/>
              <a:gd name="connsiteX155" fmla="*/ 4362875 w 12192001"/>
              <a:gd name="connsiteY155" fmla="*/ 2151674 h 2344739"/>
              <a:gd name="connsiteX156" fmla="*/ 4316966 w 12192001"/>
              <a:gd name="connsiteY156" fmla="*/ 2158289 h 2344739"/>
              <a:gd name="connsiteX157" fmla="*/ 4315110 w 12192001"/>
              <a:gd name="connsiteY157" fmla="*/ 2156948 h 2344739"/>
              <a:gd name="connsiteX158" fmla="*/ 4295144 w 12192001"/>
              <a:gd name="connsiteY158" fmla="*/ 2155069 h 2344739"/>
              <a:gd name="connsiteX159" fmla="*/ 4290064 w 12192001"/>
              <a:gd name="connsiteY159" fmla="*/ 2157986 h 2344739"/>
              <a:gd name="connsiteX160" fmla="*/ 4276142 w 12192001"/>
              <a:gd name="connsiteY160" fmla="*/ 2157740 h 2344739"/>
              <a:gd name="connsiteX161" fmla="*/ 4248117 w 12192001"/>
              <a:gd name="connsiteY161" fmla="*/ 2160064 h 2344739"/>
              <a:gd name="connsiteX162" fmla="*/ 4202051 w 12192001"/>
              <a:gd name="connsiteY162" fmla="*/ 2157269 h 2344739"/>
              <a:gd name="connsiteX163" fmla="*/ 4201745 w 12192001"/>
              <a:gd name="connsiteY163" fmla="*/ 2156010 h 2344739"/>
              <a:gd name="connsiteX164" fmla="*/ 4191248 w 12192001"/>
              <a:gd name="connsiteY164" fmla="*/ 2150376 h 2344739"/>
              <a:gd name="connsiteX165" fmla="*/ 4142745 w 12192001"/>
              <a:gd name="connsiteY165" fmla="*/ 2134511 h 2344739"/>
              <a:gd name="connsiteX166" fmla="*/ 4083097 w 12192001"/>
              <a:gd name="connsiteY166" fmla="*/ 2107978 h 2344739"/>
              <a:gd name="connsiteX167" fmla="*/ 4074546 w 12192001"/>
              <a:gd name="connsiteY167" fmla="*/ 2107143 h 2344739"/>
              <a:gd name="connsiteX168" fmla="*/ 4074427 w 12192001"/>
              <a:gd name="connsiteY168" fmla="*/ 2106844 h 2344739"/>
              <a:gd name="connsiteX169" fmla="*/ 4065510 w 12192001"/>
              <a:gd name="connsiteY169" fmla="*/ 2105400 h 2344739"/>
              <a:gd name="connsiteX170" fmla="*/ 4058954 w 12192001"/>
              <a:gd name="connsiteY170" fmla="*/ 2105618 h 2344739"/>
              <a:gd name="connsiteX171" fmla="*/ 4042364 w 12192001"/>
              <a:gd name="connsiteY171" fmla="*/ 2103997 h 2344739"/>
              <a:gd name="connsiteX172" fmla="*/ 4036997 w 12192001"/>
              <a:gd name="connsiteY172" fmla="*/ 2101563 h 2344739"/>
              <a:gd name="connsiteX173" fmla="*/ 4035363 w 12192001"/>
              <a:gd name="connsiteY173" fmla="*/ 2097896 h 2344739"/>
              <a:gd name="connsiteX174" fmla="*/ 4033778 w 12192001"/>
              <a:gd name="connsiteY174" fmla="*/ 2098131 h 2344739"/>
              <a:gd name="connsiteX175" fmla="*/ 4004538 w 12192001"/>
              <a:gd name="connsiteY175" fmla="*/ 2085563 h 2344739"/>
              <a:gd name="connsiteX176" fmla="*/ 3936846 w 12192001"/>
              <a:gd name="connsiteY176" fmla="*/ 2068106 h 2344739"/>
              <a:gd name="connsiteX177" fmla="*/ 3897275 w 12192001"/>
              <a:gd name="connsiteY177" fmla="*/ 2062451 h 2344739"/>
              <a:gd name="connsiteX178" fmla="*/ 3789760 w 12192001"/>
              <a:gd name="connsiteY178" fmla="*/ 2042213 h 2344739"/>
              <a:gd name="connsiteX179" fmla="*/ 3682513 w 12192001"/>
              <a:gd name="connsiteY179" fmla="*/ 2018290 h 2344739"/>
              <a:gd name="connsiteX180" fmla="*/ 3610035 w 12192001"/>
              <a:gd name="connsiteY180" fmla="*/ 1986019 h 2344739"/>
              <a:gd name="connsiteX181" fmla="*/ 3603855 w 12192001"/>
              <a:gd name="connsiteY181" fmla="*/ 1987381 h 2344739"/>
              <a:gd name="connsiteX182" fmla="*/ 3594736 w 12192001"/>
              <a:gd name="connsiteY182" fmla="*/ 1987545 h 2344739"/>
              <a:gd name="connsiteX183" fmla="*/ 3594501 w 12192001"/>
              <a:gd name="connsiteY183" fmla="*/ 1987276 h 2344739"/>
              <a:gd name="connsiteX184" fmla="*/ 3585978 w 12192001"/>
              <a:gd name="connsiteY184" fmla="*/ 1987966 h 2344739"/>
              <a:gd name="connsiteX185" fmla="*/ 3536135 w 12192001"/>
              <a:gd name="connsiteY185" fmla="*/ 1978267 h 2344739"/>
              <a:gd name="connsiteX186" fmla="*/ 3473223 w 12192001"/>
              <a:gd name="connsiteY186" fmla="*/ 1974606 h 2344739"/>
              <a:gd name="connsiteX187" fmla="*/ 3400728 w 12192001"/>
              <a:gd name="connsiteY187" fmla="*/ 1962558 h 2344739"/>
              <a:gd name="connsiteX188" fmla="*/ 3363888 w 12192001"/>
              <a:gd name="connsiteY188" fmla="*/ 1979510 h 2344739"/>
              <a:gd name="connsiteX189" fmla="*/ 3344026 w 12192001"/>
              <a:gd name="connsiteY189" fmla="*/ 1981192 h 2344739"/>
              <a:gd name="connsiteX190" fmla="*/ 3341698 w 12192001"/>
              <a:gd name="connsiteY190" fmla="*/ 1980217 h 2344739"/>
              <a:gd name="connsiteX191" fmla="*/ 3262356 w 12192001"/>
              <a:gd name="connsiteY191" fmla="*/ 1986094 h 2344739"/>
              <a:gd name="connsiteX192" fmla="*/ 3142556 w 12192001"/>
              <a:gd name="connsiteY192" fmla="*/ 1993869 h 2344739"/>
              <a:gd name="connsiteX193" fmla="*/ 3030291 w 12192001"/>
              <a:gd name="connsiteY193" fmla="*/ 1996512 h 2344739"/>
              <a:gd name="connsiteX194" fmla="*/ 2781569 w 12192001"/>
              <a:gd name="connsiteY194" fmla="*/ 2018333 h 2344739"/>
              <a:gd name="connsiteX195" fmla="*/ 2646527 w 12192001"/>
              <a:gd name="connsiteY195" fmla="*/ 2028869 h 2344739"/>
              <a:gd name="connsiteX196" fmla="*/ 2568028 w 12192001"/>
              <a:gd name="connsiteY196" fmla="*/ 2002628 h 2344739"/>
              <a:gd name="connsiteX197" fmla="*/ 2443255 w 12192001"/>
              <a:gd name="connsiteY197" fmla="*/ 2016529 h 2344739"/>
              <a:gd name="connsiteX198" fmla="*/ 2315112 w 12192001"/>
              <a:gd name="connsiteY198" fmla="*/ 2024996 h 2344739"/>
              <a:gd name="connsiteX199" fmla="*/ 2208578 w 12192001"/>
              <a:gd name="connsiteY199" fmla="*/ 2019763 h 2344739"/>
              <a:gd name="connsiteX200" fmla="*/ 2094665 w 12192001"/>
              <a:gd name="connsiteY200" fmla="*/ 2003052 h 2344739"/>
              <a:gd name="connsiteX201" fmla="*/ 1997356 w 12192001"/>
              <a:gd name="connsiteY201" fmla="*/ 1995032 h 2344739"/>
              <a:gd name="connsiteX202" fmla="*/ 1928172 w 12192001"/>
              <a:gd name="connsiteY202" fmla="*/ 2016977 h 2344739"/>
              <a:gd name="connsiteX203" fmla="*/ 1921650 w 12192001"/>
              <a:gd name="connsiteY203" fmla="*/ 2012146 h 2344739"/>
              <a:gd name="connsiteX204" fmla="*/ 1873080 w 12192001"/>
              <a:gd name="connsiteY204" fmla="*/ 2013741 h 2344739"/>
              <a:gd name="connsiteX205" fmla="*/ 1786655 w 12192001"/>
              <a:gd name="connsiteY205" fmla="*/ 2041363 h 2344739"/>
              <a:gd name="connsiteX206" fmla="*/ 1738204 w 12192001"/>
              <a:gd name="connsiteY206" fmla="*/ 2036312 h 2344739"/>
              <a:gd name="connsiteX207" fmla="*/ 1675071 w 12192001"/>
              <a:gd name="connsiteY207" fmla="*/ 2019963 h 2344739"/>
              <a:gd name="connsiteX208" fmla="*/ 1608669 w 12192001"/>
              <a:gd name="connsiteY208" fmla="*/ 2013066 h 2344739"/>
              <a:gd name="connsiteX209" fmla="*/ 1496110 w 12192001"/>
              <a:gd name="connsiteY209" fmla="*/ 1987476 h 2344739"/>
              <a:gd name="connsiteX210" fmla="*/ 1149979 w 12192001"/>
              <a:gd name="connsiteY210" fmla="*/ 1938041 h 2344739"/>
              <a:gd name="connsiteX211" fmla="*/ 858269 w 12192001"/>
              <a:gd name="connsiteY211" fmla="*/ 1928608 h 2344739"/>
              <a:gd name="connsiteX212" fmla="*/ 837540 w 12192001"/>
              <a:gd name="connsiteY212" fmla="*/ 1929821 h 2344739"/>
              <a:gd name="connsiteX213" fmla="*/ 816809 w 12192001"/>
              <a:gd name="connsiteY213" fmla="*/ 1927857 h 2344739"/>
              <a:gd name="connsiteX214" fmla="*/ 811506 w 12192001"/>
              <a:gd name="connsiteY214" fmla="*/ 1930751 h 2344739"/>
              <a:gd name="connsiteX215" fmla="*/ 797041 w 12192001"/>
              <a:gd name="connsiteY215" fmla="*/ 1930446 h 2344739"/>
              <a:gd name="connsiteX216" fmla="*/ 767901 w 12192001"/>
              <a:gd name="connsiteY216" fmla="*/ 1932653 h 2344739"/>
              <a:gd name="connsiteX217" fmla="*/ 763053 w 12192001"/>
              <a:gd name="connsiteY217" fmla="*/ 1930432 h 2344739"/>
              <a:gd name="connsiteX218" fmla="*/ 720047 w 12192001"/>
              <a:gd name="connsiteY218" fmla="*/ 1929661 h 2344739"/>
              <a:gd name="connsiteX219" fmla="*/ 719742 w 12192001"/>
              <a:gd name="connsiteY219" fmla="*/ 1928399 h 2344739"/>
              <a:gd name="connsiteX220" fmla="*/ 708875 w 12192001"/>
              <a:gd name="connsiteY220" fmla="*/ 1922722 h 2344739"/>
              <a:gd name="connsiteX221" fmla="*/ 596792 w 12192001"/>
              <a:gd name="connsiteY221" fmla="*/ 1879864 h 2344739"/>
              <a:gd name="connsiteX222" fmla="*/ 578535 w 12192001"/>
              <a:gd name="connsiteY222" fmla="*/ 1877212 h 2344739"/>
              <a:gd name="connsiteX223" fmla="*/ 571717 w 12192001"/>
              <a:gd name="connsiteY223" fmla="*/ 1877401 h 2344739"/>
              <a:gd name="connsiteX224" fmla="*/ 445099 w 12192001"/>
              <a:gd name="connsiteY224" fmla="*/ 1839371 h 2344739"/>
              <a:gd name="connsiteX225" fmla="*/ 404015 w 12192001"/>
              <a:gd name="connsiteY225" fmla="*/ 1833548 h 2344739"/>
              <a:gd name="connsiteX226" fmla="*/ 292435 w 12192001"/>
              <a:gd name="connsiteY226" fmla="*/ 1812852 h 2344739"/>
              <a:gd name="connsiteX227" fmla="*/ 118381 w 12192001"/>
              <a:gd name="connsiteY227" fmla="*/ 1761047 h 2344739"/>
              <a:gd name="connsiteX228" fmla="*/ 15526 w 12192001"/>
              <a:gd name="connsiteY228" fmla="*/ 1758191 h 2344739"/>
              <a:gd name="connsiteX229" fmla="*/ 2 w 12192001"/>
              <a:gd name="connsiteY229" fmla="*/ 1752722 h 2344739"/>
              <a:gd name="connsiteX230" fmla="*/ 1 w 12192001"/>
              <a:gd name="connsiteY230" fmla="*/ 762497 h 2344739"/>
              <a:gd name="connsiteX231" fmla="*/ 0 w 12192001"/>
              <a:gd name="connsiteY231" fmla="*/ 762497 h 2344739"/>
              <a:gd name="connsiteX232" fmla="*/ 0 w 12192001"/>
              <a:gd name="connsiteY232" fmla="*/ 222213 h 2344739"/>
              <a:gd name="connsiteX233" fmla="*/ 0 w 12192001"/>
              <a:gd name="connsiteY233"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13812 w 12192001"/>
              <a:gd name="connsiteY70" fmla="*/ 1919069 h 2344739"/>
              <a:gd name="connsiteX71" fmla="*/ 9053453 w 12192001"/>
              <a:gd name="connsiteY71" fmla="*/ 1910755 h 2344739"/>
              <a:gd name="connsiteX72" fmla="*/ 9005486 w 12192001"/>
              <a:gd name="connsiteY72" fmla="*/ 1914040 h 2344739"/>
              <a:gd name="connsiteX73" fmla="*/ 9005201 w 12192001"/>
              <a:gd name="connsiteY73" fmla="*/ 1913800 h 2344739"/>
              <a:gd name="connsiteX74" fmla="*/ 8996232 w 12192001"/>
              <a:gd name="connsiteY74" fmla="*/ 1915011 h 2344739"/>
              <a:gd name="connsiteX75" fmla="*/ 8990394 w 12192001"/>
              <a:gd name="connsiteY75" fmla="*/ 1917072 h 2344739"/>
              <a:gd name="connsiteX76" fmla="*/ 8974337 w 12192001"/>
              <a:gd name="connsiteY76" fmla="*/ 1920298 h 2344739"/>
              <a:gd name="connsiteX77" fmla="*/ 8968011 w 12192001"/>
              <a:gd name="connsiteY77" fmla="*/ 1919598 h 2344739"/>
              <a:gd name="connsiteX78" fmla="*/ 8963048 w 12192001"/>
              <a:gd name="connsiteY78" fmla="*/ 1917373 h 2344739"/>
              <a:gd name="connsiteX79" fmla="*/ 8928988 w 12192001"/>
              <a:gd name="connsiteY79" fmla="*/ 1914185 h 2344739"/>
              <a:gd name="connsiteX80" fmla="*/ 8752444 w 12192001"/>
              <a:gd name="connsiteY80" fmla="*/ 1933417 h 2344739"/>
              <a:gd name="connsiteX81" fmla="*/ 8707847 w 12192001"/>
              <a:gd name="connsiteY81" fmla="*/ 1935518 h 2344739"/>
              <a:gd name="connsiteX82" fmla="*/ 8596071 w 12192001"/>
              <a:gd name="connsiteY82" fmla="*/ 1944090 h 2344739"/>
              <a:gd name="connsiteX83" fmla="*/ 8525230 w 12192001"/>
              <a:gd name="connsiteY83" fmla="*/ 1929248 h 2344739"/>
              <a:gd name="connsiteX84" fmla="*/ 8510983 w 12192001"/>
              <a:gd name="connsiteY84" fmla="*/ 1935163 h 2344739"/>
              <a:gd name="connsiteX85" fmla="*/ 8506167 w 12192001"/>
              <a:gd name="connsiteY85" fmla="*/ 1938164 h 2344739"/>
              <a:gd name="connsiteX86" fmla="*/ 8497968 w 12192001"/>
              <a:gd name="connsiteY86" fmla="*/ 1940902 h 2344739"/>
              <a:gd name="connsiteX87" fmla="*/ 8497594 w 12192001"/>
              <a:gd name="connsiteY87" fmla="*/ 1940723 h 2344739"/>
              <a:gd name="connsiteX88" fmla="*/ 8490249 w 12192001"/>
              <a:gd name="connsiteY88" fmla="*/ 1943773 h 2344739"/>
              <a:gd name="connsiteX89" fmla="*/ 8367182 w 12192001"/>
              <a:gd name="connsiteY89" fmla="*/ 1957815 h 2344739"/>
              <a:gd name="connsiteX90" fmla="*/ 8353799 w 12192001"/>
              <a:gd name="connsiteY90" fmla="*/ 1958009 h 2344739"/>
              <a:gd name="connsiteX91" fmla="*/ 8352373 w 12192001"/>
              <a:gd name="connsiteY91" fmla="*/ 1957169 h 2344739"/>
              <a:gd name="connsiteX92" fmla="*/ 8320104 w 12192001"/>
              <a:gd name="connsiteY92" fmla="*/ 1974587 h 2344739"/>
              <a:gd name="connsiteX93" fmla="*/ 8314433 w 12192001"/>
              <a:gd name="connsiteY93" fmla="*/ 1974913 h 2344739"/>
              <a:gd name="connsiteX94" fmla="*/ 8295174 w 12192001"/>
              <a:gd name="connsiteY94" fmla="*/ 1988808 h 2344739"/>
              <a:gd name="connsiteX95" fmla="*/ 8284276 w 12192001"/>
              <a:gd name="connsiteY95" fmla="*/ 1994631 h 2344739"/>
              <a:gd name="connsiteX96" fmla="*/ 8283150 w 12192001"/>
              <a:gd name="connsiteY96" fmla="*/ 1999074 h 2344739"/>
              <a:gd name="connsiteX97" fmla="*/ 8266076 w 12192001"/>
              <a:gd name="connsiteY97" fmla="*/ 2006249 h 2344739"/>
              <a:gd name="connsiteX98" fmla="*/ 8263377 w 12192001"/>
              <a:gd name="connsiteY98" fmla="*/ 2006019 h 2344739"/>
              <a:gd name="connsiteX99" fmla="*/ 8252033 w 12192001"/>
              <a:gd name="connsiteY99" fmla="*/ 2015862 h 2344739"/>
              <a:gd name="connsiteX100" fmla="*/ 8245834 w 12192001"/>
              <a:gd name="connsiteY100" fmla="*/ 2028854 h 2344739"/>
              <a:gd name="connsiteX101" fmla="*/ 8090272 w 12192001"/>
              <a:gd name="connsiteY101" fmla="*/ 2075015 h 2344739"/>
              <a:gd name="connsiteX102" fmla="*/ 7905407 w 12192001"/>
              <a:gd name="connsiteY102" fmla="*/ 2116988 h 2344739"/>
              <a:gd name="connsiteX103" fmla="*/ 7718745 w 12192001"/>
              <a:gd name="connsiteY103" fmla="*/ 2142703 h 2344739"/>
              <a:gd name="connsiteX104" fmla="*/ 7614347 w 12192001"/>
              <a:gd name="connsiteY104" fmla="*/ 2139232 h 2344739"/>
              <a:gd name="connsiteX105" fmla="*/ 7527543 w 12192001"/>
              <a:gd name="connsiteY105" fmla="*/ 2145060 h 2344739"/>
              <a:gd name="connsiteX106" fmla="*/ 7519571 w 12192001"/>
              <a:gd name="connsiteY106" fmla="*/ 2147613 h 2344739"/>
              <a:gd name="connsiteX107" fmla="*/ 7507411 w 12192001"/>
              <a:gd name="connsiteY107" fmla="*/ 2148948 h 2344739"/>
              <a:gd name="connsiteX108" fmla="*/ 7507040 w 12192001"/>
              <a:gd name="connsiteY108" fmla="*/ 2148621 h 2344739"/>
              <a:gd name="connsiteX109" fmla="*/ 7495795 w 12192001"/>
              <a:gd name="connsiteY109" fmla="*/ 2150573 h 2344739"/>
              <a:gd name="connsiteX110" fmla="*/ 7405391 w 12192001"/>
              <a:gd name="connsiteY110" fmla="*/ 2142468 h 2344739"/>
              <a:gd name="connsiteX111" fmla="*/ 7312180 w 12192001"/>
              <a:gd name="connsiteY111" fmla="*/ 2132873 h 2344739"/>
              <a:gd name="connsiteX112" fmla="*/ 7310853 w 12192001"/>
              <a:gd name="connsiteY112" fmla="*/ 2131431 h 2344739"/>
              <a:gd name="connsiteX113" fmla="*/ 7218559 w 12192001"/>
              <a:gd name="connsiteY113" fmla="*/ 2156680 h 2344739"/>
              <a:gd name="connsiteX114" fmla="*/ 7201101 w 12192001"/>
              <a:gd name="connsiteY114" fmla="*/ 2161230 h 2344739"/>
              <a:gd name="connsiteX115" fmla="*/ 7197004 w 12192001"/>
              <a:gd name="connsiteY115" fmla="*/ 2166588 h 2344739"/>
              <a:gd name="connsiteX116" fmla="*/ 7170808 w 12192001"/>
              <a:gd name="connsiteY116" fmla="*/ 2171236 h 2344739"/>
              <a:gd name="connsiteX117" fmla="*/ 7096988 w 12192001"/>
              <a:gd name="connsiteY117" fmla="*/ 2183464 h 2344739"/>
              <a:gd name="connsiteX118" fmla="*/ 7018496 w 12192001"/>
              <a:gd name="connsiteY118" fmla="*/ 2183090 h 2344739"/>
              <a:gd name="connsiteX119" fmla="*/ 6904146 w 12192001"/>
              <a:gd name="connsiteY119" fmla="*/ 2212596 h 2344739"/>
              <a:gd name="connsiteX120" fmla="*/ 6708222 w 12192001"/>
              <a:gd name="connsiteY120" fmla="*/ 2240551 h 2344739"/>
              <a:gd name="connsiteX121" fmla="*/ 6549454 w 12192001"/>
              <a:gd name="connsiteY121" fmla="*/ 2269327 h 2344739"/>
              <a:gd name="connsiteX122" fmla="*/ 6317560 w 12192001"/>
              <a:gd name="connsiteY122" fmla="*/ 2316127 h 2344739"/>
              <a:gd name="connsiteX123" fmla="*/ 6168674 w 12192001"/>
              <a:gd name="connsiteY123" fmla="*/ 2318214 h 2344739"/>
              <a:gd name="connsiteX124" fmla="*/ 6073848 w 12192001"/>
              <a:gd name="connsiteY124" fmla="*/ 2338676 h 2344739"/>
              <a:gd name="connsiteX125" fmla="*/ 6068529 w 12192001"/>
              <a:gd name="connsiteY125" fmla="*/ 2337139 h 2344739"/>
              <a:gd name="connsiteX126" fmla="*/ 6048638 w 12192001"/>
              <a:gd name="connsiteY126" fmla="*/ 2337822 h 2344739"/>
              <a:gd name="connsiteX127" fmla="*/ 6041285 w 12192001"/>
              <a:gd name="connsiteY127" fmla="*/ 2329473 h 2344739"/>
              <a:gd name="connsiteX128" fmla="*/ 6010090 w 12192001"/>
              <a:gd name="connsiteY128" fmla="*/ 2324380 h 2344739"/>
              <a:gd name="connsiteX129" fmla="*/ 5957375 w 12192001"/>
              <a:gd name="connsiteY129" fmla="*/ 2328024 h 2344739"/>
              <a:gd name="connsiteX130" fmla="*/ 5758919 w 12192001"/>
              <a:gd name="connsiteY130" fmla="*/ 2343716 h 2344739"/>
              <a:gd name="connsiteX131" fmla="*/ 5626960 w 12192001"/>
              <a:gd name="connsiteY131" fmla="*/ 2344739 h 2344739"/>
              <a:gd name="connsiteX132" fmla="*/ 5470906 w 12192001"/>
              <a:gd name="connsiteY132" fmla="*/ 2330719 h 2344739"/>
              <a:gd name="connsiteX133" fmla="*/ 5432761 w 12192001"/>
              <a:gd name="connsiteY133" fmla="*/ 2319466 h 2344739"/>
              <a:gd name="connsiteX134" fmla="*/ 5381669 w 12192001"/>
              <a:gd name="connsiteY134" fmla="*/ 2301764 h 2344739"/>
              <a:gd name="connsiteX135" fmla="*/ 5261764 w 12192001"/>
              <a:gd name="connsiteY135" fmla="*/ 2281347 h 2344739"/>
              <a:gd name="connsiteX136" fmla="*/ 5222961 w 12192001"/>
              <a:gd name="connsiteY136" fmla="*/ 2270223 h 2344739"/>
              <a:gd name="connsiteX137" fmla="*/ 5174660 w 12192001"/>
              <a:gd name="connsiteY137" fmla="*/ 2267233 h 2344739"/>
              <a:gd name="connsiteX138" fmla="*/ 5156554 w 12192001"/>
              <a:gd name="connsiteY138" fmla="*/ 2260010 h 2344739"/>
              <a:gd name="connsiteX139" fmla="*/ 5142599 w 12192001"/>
              <a:gd name="connsiteY139" fmla="*/ 2256610 h 2344739"/>
              <a:gd name="connsiteX140" fmla="*/ 5139596 w 12192001"/>
              <a:gd name="connsiteY140" fmla="*/ 2254509 h 2344739"/>
              <a:gd name="connsiteX141" fmla="*/ 5121659 w 12192001"/>
              <a:gd name="connsiteY141" fmla="*/ 2243656 h 2344739"/>
              <a:gd name="connsiteX142" fmla="*/ 5065790 w 12192001"/>
              <a:gd name="connsiteY142" fmla="*/ 2250227 h 2344739"/>
              <a:gd name="connsiteX143" fmla="*/ 5011514 w 12192001"/>
              <a:gd name="connsiteY143" fmla="*/ 2233846 h 2344739"/>
              <a:gd name="connsiteX144" fmla="*/ 4840441 w 12192001"/>
              <a:gd name="connsiteY144" fmla="*/ 2209829 h 2344739"/>
              <a:gd name="connsiteX145" fmla="*/ 4762447 w 12192001"/>
              <a:gd name="connsiteY145" fmla="*/ 2182061 h 2344739"/>
              <a:gd name="connsiteX146" fmla="*/ 4723186 w 12192001"/>
              <a:gd name="connsiteY146" fmla="*/ 2173047 h 2344739"/>
              <a:gd name="connsiteX147" fmla="*/ 4721176 w 12192001"/>
              <a:gd name="connsiteY147" fmla="*/ 2172298 h 2344739"/>
              <a:gd name="connsiteX148" fmla="*/ 4722111 w 12192001"/>
              <a:gd name="connsiteY148" fmla="*/ 2172087 h 2344739"/>
              <a:gd name="connsiteX149" fmla="*/ 4717202 w 12192001"/>
              <a:gd name="connsiteY149" fmla="*/ 2170817 h 2344739"/>
              <a:gd name="connsiteX150" fmla="*/ 4721176 w 12192001"/>
              <a:gd name="connsiteY150" fmla="*/ 2172298 h 2344739"/>
              <a:gd name="connsiteX151" fmla="*/ 4715526 w 12192001"/>
              <a:gd name="connsiteY151" fmla="*/ 2173573 h 2344739"/>
              <a:gd name="connsiteX152" fmla="*/ 4515814 w 12192001"/>
              <a:gd name="connsiteY152" fmla="*/ 2163671 h 2344739"/>
              <a:gd name="connsiteX153" fmla="*/ 4428543 w 12192001"/>
              <a:gd name="connsiteY153" fmla="*/ 2153020 h 2344739"/>
              <a:gd name="connsiteX154" fmla="*/ 4362875 w 12192001"/>
              <a:gd name="connsiteY154" fmla="*/ 2151674 h 2344739"/>
              <a:gd name="connsiteX155" fmla="*/ 4316966 w 12192001"/>
              <a:gd name="connsiteY155" fmla="*/ 2158289 h 2344739"/>
              <a:gd name="connsiteX156" fmla="*/ 4315110 w 12192001"/>
              <a:gd name="connsiteY156" fmla="*/ 2156948 h 2344739"/>
              <a:gd name="connsiteX157" fmla="*/ 4295144 w 12192001"/>
              <a:gd name="connsiteY157" fmla="*/ 2155069 h 2344739"/>
              <a:gd name="connsiteX158" fmla="*/ 4290064 w 12192001"/>
              <a:gd name="connsiteY158" fmla="*/ 2157986 h 2344739"/>
              <a:gd name="connsiteX159" fmla="*/ 4276142 w 12192001"/>
              <a:gd name="connsiteY159" fmla="*/ 2157740 h 2344739"/>
              <a:gd name="connsiteX160" fmla="*/ 4248117 w 12192001"/>
              <a:gd name="connsiteY160" fmla="*/ 2160064 h 2344739"/>
              <a:gd name="connsiteX161" fmla="*/ 4202051 w 12192001"/>
              <a:gd name="connsiteY161" fmla="*/ 2157269 h 2344739"/>
              <a:gd name="connsiteX162" fmla="*/ 4201745 w 12192001"/>
              <a:gd name="connsiteY162" fmla="*/ 2156010 h 2344739"/>
              <a:gd name="connsiteX163" fmla="*/ 4191248 w 12192001"/>
              <a:gd name="connsiteY163" fmla="*/ 2150376 h 2344739"/>
              <a:gd name="connsiteX164" fmla="*/ 4142745 w 12192001"/>
              <a:gd name="connsiteY164" fmla="*/ 2134511 h 2344739"/>
              <a:gd name="connsiteX165" fmla="*/ 4083097 w 12192001"/>
              <a:gd name="connsiteY165" fmla="*/ 2107978 h 2344739"/>
              <a:gd name="connsiteX166" fmla="*/ 4074546 w 12192001"/>
              <a:gd name="connsiteY166" fmla="*/ 2107143 h 2344739"/>
              <a:gd name="connsiteX167" fmla="*/ 4074427 w 12192001"/>
              <a:gd name="connsiteY167" fmla="*/ 2106844 h 2344739"/>
              <a:gd name="connsiteX168" fmla="*/ 4065510 w 12192001"/>
              <a:gd name="connsiteY168" fmla="*/ 2105400 h 2344739"/>
              <a:gd name="connsiteX169" fmla="*/ 4058954 w 12192001"/>
              <a:gd name="connsiteY169" fmla="*/ 2105618 h 2344739"/>
              <a:gd name="connsiteX170" fmla="*/ 4042364 w 12192001"/>
              <a:gd name="connsiteY170" fmla="*/ 2103997 h 2344739"/>
              <a:gd name="connsiteX171" fmla="*/ 4036997 w 12192001"/>
              <a:gd name="connsiteY171" fmla="*/ 2101563 h 2344739"/>
              <a:gd name="connsiteX172" fmla="*/ 4035363 w 12192001"/>
              <a:gd name="connsiteY172" fmla="*/ 2097896 h 2344739"/>
              <a:gd name="connsiteX173" fmla="*/ 4033778 w 12192001"/>
              <a:gd name="connsiteY173" fmla="*/ 2098131 h 2344739"/>
              <a:gd name="connsiteX174" fmla="*/ 4004538 w 12192001"/>
              <a:gd name="connsiteY174" fmla="*/ 2085563 h 2344739"/>
              <a:gd name="connsiteX175" fmla="*/ 3936846 w 12192001"/>
              <a:gd name="connsiteY175" fmla="*/ 2068106 h 2344739"/>
              <a:gd name="connsiteX176" fmla="*/ 3897275 w 12192001"/>
              <a:gd name="connsiteY176" fmla="*/ 2062451 h 2344739"/>
              <a:gd name="connsiteX177" fmla="*/ 3789760 w 12192001"/>
              <a:gd name="connsiteY177" fmla="*/ 2042213 h 2344739"/>
              <a:gd name="connsiteX178" fmla="*/ 3682513 w 12192001"/>
              <a:gd name="connsiteY178" fmla="*/ 2018290 h 2344739"/>
              <a:gd name="connsiteX179" fmla="*/ 3610035 w 12192001"/>
              <a:gd name="connsiteY179" fmla="*/ 1986019 h 2344739"/>
              <a:gd name="connsiteX180" fmla="*/ 3603855 w 12192001"/>
              <a:gd name="connsiteY180" fmla="*/ 1987381 h 2344739"/>
              <a:gd name="connsiteX181" fmla="*/ 3594736 w 12192001"/>
              <a:gd name="connsiteY181" fmla="*/ 1987545 h 2344739"/>
              <a:gd name="connsiteX182" fmla="*/ 3594501 w 12192001"/>
              <a:gd name="connsiteY182" fmla="*/ 1987276 h 2344739"/>
              <a:gd name="connsiteX183" fmla="*/ 3585978 w 12192001"/>
              <a:gd name="connsiteY183" fmla="*/ 1987966 h 2344739"/>
              <a:gd name="connsiteX184" fmla="*/ 3536135 w 12192001"/>
              <a:gd name="connsiteY184" fmla="*/ 1978267 h 2344739"/>
              <a:gd name="connsiteX185" fmla="*/ 3473223 w 12192001"/>
              <a:gd name="connsiteY185" fmla="*/ 1974606 h 2344739"/>
              <a:gd name="connsiteX186" fmla="*/ 3400728 w 12192001"/>
              <a:gd name="connsiteY186" fmla="*/ 1962558 h 2344739"/>
              <a:gd name="connsiteX187" fmla="*/ 3363888 w 12192001"/>
              <a:gd name="connsiteY187" fmla="*/ 1979510 h 2344739"/>
              <a:gd name="connsiteX188" fmla="*/ 3344026 w 12192001"/>
              <a:gd name="connsiteY188" fmla="*/ 1981192 h 2344739"/>
              <a:gd name="connsiteX189" fmla="*/ 3341698 w 12192001"/>
              <a:gd name="connsiteY189" fmla="*/ 1980217 h 2344739"/>
              <a:gd name="connsiteX190" fmla="*/ 3262356 w 12192001"/>
              <a:gd name="connsiteY190" fmla="*/ 1986094 h 2344739"/>
              <a:gd name="connsiteX191" fmla="*/ 3142556 w 12192001"/>
              <a:gd name="connsiteY191" fmla="*/ 1993869 h 2344739"/>
              <a:gd name="connsiteX192" fmla="*/ 3030291 w 12192001"/>
              <a:gd name="connsiteY192" fmla="*/ 1996512 h 2344739"/>
              <a:gd name="connsiteX193" fmla="*/ 2781569 w 12192001"/>
              <a:gd name="connsiteY193" fmla="*/ 2018333 h 2344739"/>
              <a:gd name="connsiteX194" fmla="*/ 2646527 w 12192001"/>
              <a:gd name="connsiteY194" fmla="*/ 2028869 h 2344739"/>
              <a:gd name="connsiteX195" fmla="*/ 2568028 w 12192001"/>
              <a:gd name="connsiteY195" fmla="*/ 2002628 h 2344739"/>
              <a:gd name="connsiteX196" fmla="*/ 2443255 w 12192001"/>
              <a:gd name="connsiteY196" fmla="*/ 2016529 h 2344739"/>
              <a:gd name="connsiteX197" fmla="*/ 2315112 w 12192001"/>
              <a:gd name="connsiteY197" fmla="*/ 2024996 h 2344739"/>
              <a:gd name="connsiteX198" fmla="*/ 2208578 w 12192001"/>
              <a:gd name="connsiteY198" fmla="*/ 2019763 h 2344739"/>
              <a:gd name="connsiteX199" fmla="*/ 2094665 w 12192001"/>
              <a:gd name="connsiteY199" fmla="*/ 2003052 h 2344739"/>
              <a:gd name="connsiteX200" fmla="*/ 1997356 w 12192001"/>
              <a:gd name="connsiteY200" fmla="*/ 1995032 h 2344739"/>
              <a:gd name="connsiteX201" fmla="*/ 1928172 w 12192001"/>
              <a:gd name="connsiteY201" fmla="*/ 2016977 h 2344739"/>
              <a:gd name="connsiteX202" fmla="*/ 1921650 w 12192001"/>
              <a:gd name="connsiteY202" fmla="*/ 2012146 h 2344739"/>
              <a:gd name="connsiteX203" fmla="*/ 1873080 w 12192001"/>
              <a:gd name="connsiteY203" fmla="*/ 2013741 h 2344739"/>
              <a:gd name="connsiteX204" fmla="*/ 1786655 w 12192001"/>
              <a:gd name="connsiteY204" fmla="*/ 2041363 h 2344739"/>
              <a:gd name="connsiteX205" fmla="*/ 1738204 w 12192001"/>
              <a:gd name="connsiteY205" fmla="*/ 2036312 h 2344739"/>
              <a:gd name="connsiteX206" fmla="*/ 1675071 w 12192001"/>
              <a:gd name="connsiteY206" fmla="*/ 2019963 h 2344739"/>
              <a:gd name="connsiteX207" fmla="*/ 1608669 w 12192001"/>
              <a:gd name="connsiteY207" fmla="*/ 2013066 h 2344739"/>
              <a:gd name="connsiteX208" fmla="*/ 1496110 w 12192001"/>
              <a:gd name="connsiteY208" fmla="*/ 1987476 h 2344739"/>
              <a:gd name="connsiteX209" fmla="*/ 1149979 w 12192001"/>
              <a:gd name="connsiteY209" fmla="*/ 1938041 h 2344739"/>
              <a:gd name="connsiteX210" fmla="*/ 858269 w 12192001"/>
              <a:gd name="connsiteY210" fmla="*/ 1928608 h 2344739"/>
              <a:gd name="connsiteX211" fmla="*/ 837540 w 12192001"/>
              <a:gd name="connsiteY211" fmla="*/ 1929821 h 2344739"/>
              <a:gd name="connsiteX212" fmla="*/ 816809 w 12192001"/>
              <a:gd name="connsiteY212" fmla="*/ 1927857 h 2344739"/>
              <a:gd name="connsiteX213" fmla="*/ 811506 w 12192001"/>
              <a:gd name="connsiteY213" fmla="*/ 1930751 h 2344739"/>
              <a:gd name="connsiteX214" fmla="*/ 797041 w 12192001"/>
              <a:gd name="connsiteY214" fmla="*/ 1930446 h 2344739"/>
              <a:gd name="connsiteX215" fmla="*/ 767901 w 12192001"/>
              <a:gd name="connsiteY215" fmla="*/ 1932653 h 2344739"/>
              <a:gd name="connsiteX216" fmla="*/ 763053 w 12192001"/>
              <a:gd name="connsiteY216" fmla="*/ 1930432 h 2344739"/>
              <a:gd name="connsiteX217" fmla="*/ 720047 w 12192001"/>
              <a:gd name="connsiteY217" fmla="*/ 1929661 h 2344739"/>
              <a:gd name="connsiteX218" fmla="*/ 719742 w 12192001"/>
              <a:gd name="connsiteY218" fmla="*/ 1928399 h 2344739"/>
              <a:gd name="connsiteX219" fmla="*/ 708875 w 12192001"/>
              <a:gd name="connsiteY219" fmla="*/ 1922722 h 2344739"/>
              <a:gd name="connsiteX220" fmla="*/ 596792 w 12192001"/>
              <a:gd name="connsiteY220" fmla="*/ 1879864 h 2344739"/>
              <a:gd name="connsiteX221" fmla="*/ 578535 w 12192001"/>
              <a:gd name="connsiteY221" fmla="*/ 1877212 h 2344739"/>
              <a:gd name="connsiteX222" fmla="*/ 571717 w 12192001"/>
              <a:gd name="connsiteY222" fmla="*/ 1877401 h 2344739"/>
              <a:gd name="connsiteX223" fmla="*/ 445099 w 12192001"/>
              <a:gd name="connsiteY223" fmla="*/ 1839371 h 2344739"/>
              <a:gd name="connsiteX224" fmla="*/ 404015 w 12192001"/>
              <a:gd name="connsiteY224" fmla="*/ 1833548 h 2344739"/>
              <a:gd name="connsiteX225" fmla="*/ 292435 w 12192001"/>
              <a:gd name="connsiteY225" fmla="*/ 1812852 h 2344739"/>
              <a:gd name="connsiteX226" fmla="*/ 118381 w 12192001"/>
              <a:gd name="connsiteY226" fmla="*/ 1761047 h 2344739"/>
              <a:gd name="connsiteX227" fmla="*/ 15526 w 12192001"/>
              <a:gd name="connsiteY227" fmla="*/ 1758191 h 2344739"/>
              <a:gd name="connsiteX228" fmla="*/ 2 w 12192001"/>
              <a:gd name="connsiteY228" fmla="*/ 1752722 h 2344739"/>
              <a:gd name="connsiteX229" fmla="*/ 1 w 12192001"/>
              <a:gd name="connsiteY229" fmla="*/ 762497 h 2344739"/>
              <a:gd name="connsiteX230" fmla="*/ 0 w 12192001"/>
              <a:gd name="connsiteY230" fmla="*/ 762497 h 2344739"/>
              <a:gd name="connsiteX231" fmla="*/ 0 w 12192001"/>
              <a:gd name="connsiteY231" fmla="*/ 222213 h 2344739"/>
              <a:gd name="connsiteX232" fmla="*/ 0 w 12192001"/>
              <a:gd name="connsiteY232"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310853 w 12192001"/>
              <a:gd name="connsiteY111" fmla="*/ 2131431 h 2344739"/>
              <a:gd name="connsiteX112" fmla="*/ 7218559 w 12192001"/>
              <a:gd name="connsiteY112" fmla="*/ 2156680 h 2344739"/>
              <a:gd name="connsiteX113" fmla="*/ 7201101 w 12192001"/>
              <a:gd name="connsiteY113" fmla="*/ 2161230 h 2344739"/>
              <a:gd name="connsiteX114" fmla="*/ 7197004 w 12192001"/>
              <a:gd name="connsiteY114" fmla="*/ 2166588 h 2344739"/>
              <a:gd name="connsiteX115" fmla="*/ 7170808 w 12192001"/>
              <a:gd name="connsiteY115" fmla="*/ 2171236 h 2344739"/>
              <a:gd name="connsiteX116" fmla="*/ 7096988 w 12192001"/>
              <a:gd name="connsiteY116" fmla="*/ 2183464 h 2344739"/>
              <a:gd name="connsiteX117" fmla="*/ 7018496 w 12192001"/>
              <a:gd name="connsiteY117" fmla="*/ 2183090 h 2344739"/>
              <a:gd name="connsiteX118" fmla="*/ 6904146 w 12192001"/>
              <a:gd name="connsiteY118" fmla="*/ 2212596 h 2344739"/>
              <a:gd name="connsiteX119" fmla="*/ 6708222 w 12192001"/>
              <a:gd name="connsiteY119" fmla="*/ 2240551 h 2344739"/>
              <a:gd name="connsiteX120" fmla="*/ 6549454 w 12192001"/>
              <a:gd name="connsiteY120" fmla="*/ 2269327 h 2344739"/>
              <a:gd name="connsiteX121" fmla="*/ 6317560 w 12192001"/>
              <a:gd name="connsiteY121" fmla="*/ 2316127 h 2344739"/>
              <a:gd name="connsiteX122" fmla="*/ 6168674 w 12192001"/>
              <a:gd name="connsiteY122" fmla="*/ 2318214 h 2344739"/>
              <a:gd name="connsiteX123" fmla="*/ 6073848 w 12192001"/>
              <a:gd name="connsiteY123" fmla="*/ 2338676 h 2344739"/>
              <a:gd name="connsiteX124" fmla="*/ 6068529 w 12192001"/>
              <a:gd name="connsiteY124" fmla="*/ 2337139 h 2344739"/>
              <a:gd name="connsiteX125" fmla="*/ 6048638 w 12192001"/>
              <a:gd name="connsiteY125" fmla="*/ 2337822 h 2344739"/>
              <a:gd name="connsiteX126" fmla="*/ 6041285 w 12192001"/>
              <a:gd name="connsiteY126" fmla="*/ 2329473 h 2344739"/>
              <a:gd name="connsiteX127" fmla="*/ 6010090 w 12192001"/>
              <a:gd name="connsiteY127" fmla="*/ 2324380 h 2344739"/>
              <a:gd name="connsiteX128" fmla="*/ 5957375 w 12192001"/>
              <a:gd name="connsiteY128" fmla="*/ 2328024 h 2344739"/>
              <a:gd name="connsiteX129" fmla="*/ 5758919 w 12192001"/>
              <a:gd name="connsiteY129" fmla="*/ 2343716 h 2344739"/>
              <a:gd name="connsiteX130" fmla="*/ 5626960 w 12192001"/>
              <a:gd name="connsiteY130" fmla="*/ 2344739 h 2344739"/>
              <a:gd name="connsiteX131" fmla="*/ 5470906 w 12192001"/>
              <a:gd name="connsiteY131" fmla="*/ 2330719 h 2344739"/>
              <a:gd name="connsiteX132" fmla="*/ 5432761 w 12192001"/>
              <a:gd name="connsiteY132" fmla="*/ 2319466 h 2344739"/>
              <a:gd name="connsiteX133" fmla="*/ 5381669 w 12192001"/>
              <a:gd name="connsiteY133" fmla="*/ 2301764 h 2344739"/>
              <a:gd name="connsiteX134" fmla="*/ 5261764 w 12192001"/>
              <a:gd name="connsiteY134" fmla="*/ 2281347 h 2344739"/>
              <a:gd name="connsiteX135" fmla="*/ 5222961 w 12192001"/>
              <a:gd name="connsiteY135" fmla="*/ 2270223 h 2344739"/>
              <a:gd name="connsiteX136" fmla="*/ 5174660 w 12192001"/>
              <a:gd name="connsiteY136" fmla="*/ 2267233 h 2344739"/>
              <a:gd name="connsiteX137" fmla="*/ 5156554 w 12192001"/>
              <a:gd name="connsiteY137" fmla="*/ 2260010 h 2344739"/>
              <a:gd name="connsiteX138" fmla="*/ 5142599 w 12192001"/>
              <a:gd name="connsiteY138" fmla="*/ 2256610 h 2344739"/>
              <a:gd name="connsiteX139" fmla="*/ 5139596 w 12192001"/>
              <a:gd name="connsiteY139" fmla="*/ 2254509 h 2344739"/>
              <a:gd name="connsiteX140" fmla="*/ 5121659 w 12192001"/>
              <a:gd name="connsiteY140" fmla="*/ 2243656 h 2344739"/>
              <a:gd name="connsiteX141" fmla="*/ 5065790 w 12192001"/>
              <a:gd name="connsiteY141" fmla="*/ 2250227 h 2344739"/>
              <a:gd name="connsiteX142" fmla="*/ 5011514 w 12192001"/>
              <a:gd name="connsiteY142" fmla="*/ 2233846 h 2344739"/>
              <a:gd name="connsiteX143" fmla="*/ 4840441 w 12192001"/>
              <a:gd name="connsiteY143" fmla="*/ 2209829 h 2344739"/>
              <a:gd name="connsiteX144" fmla="*/ 4762447 w 12192001"/>
              <a:gd name="connsiteY144" fmla="*/ 2182061 h 2344739"/>
              <a:gd name="connsiteX145" fmla="*/ 4723186 w 12192001"/>
              <a:gd name="connsiteY145" fmla="*/ 2173047 h 2344739"/>
              <a:gd name="connsiteX146" fmla="*/ 4721176 w 12192001"/>
              <a:gd name="connsiteY146" fmla="*/ 2172298 h 2344739"/>
              <a:gd name="connsiteX147" fmla="*/ 4722111 w 12192001"/>
              <a:gd name="connsiteY147" fmla="*/ 2172087 h 2344739"/>
              <a:gd name="connsiteX148" fmla="*/ 4717202 w 12192001"/>
              <a:gd name="connsiteY148" fmla="*/ 2170817 h 2344739"/>
              <a:gd name="connsiteX149" fmla="*/ 4721176 w 12192001"/>
              <a:gd name="connsiteY149" fmla="*/ 2172298 h 2344739"/>
              <a:gd name="connsiteX150" fmla="*/ 4715526 w 12192001"/>
              <a:gd name="connsiteY150" fmla="*/ 2173573 h 2344739"/>
              <a:gd name="connsiteX151" fmla="*/ 4515814 w 12192001"/>
              <a:gd name="connsiteY151" fmla="*/ 2163671 h 2344739"/>
              <a:gd name="connsiteX152" fmla="*/ 4428543 w 12192001"/>
              <a:gd name="connsiteY152" fmla="*/ 2153020 h 2344739"/>
              <a:gd name="connsiteX153" fmla="*/ 4362875 w 12192001"/>
              <a:gd name="connsiteY153" fmla="*/ 2151674 h 2344739"/>
              <a:gd name="connsiteX154" fmla="*/ 4316966 w 12192001"/>
              <a:gd name="connsiteY154" fmla="*/ 2158289 h 2344739"/>
              <a:gd name="connsiteX155" fmla="*/ 4315110 w 12192001"/>
              <a:gd name="connsiteY155" fmla="*/ 2156948 h 2344739"/>
              <a:gd name="connsiteX156" fmla="*/ 4295144 w 12192001"/>
              <a:gd name="connsiteY156" fmla="*/ 2155069 h 2344739"/>
              <a:gd name="connsiteX157" fmla="*/ 4290064 w 12192001"/>
              <a:gd name="connsiteY157" fmla="*/ 2157986 h 2344739"/>
              <a:gd name="connsiteX158" fmla="*/ 4276142 w 12192001"/>
              <a:gd name="connsiteY158" fmla="*/ 2157740 h 2344739"/>
              <a:gd name="connsiteX159" fmla="*/ 4248117 w 12192001"/>
              <a:gd name="connsiteY159" fmla="*/ 2160064 h 2344739"/>
              <a:gd name="connsiteX160" fmla="*/ 4202051 w 12192001"/>
              <a:gd name="connsiteY160" fmla="*/ 2157269 h 2344739"/>
              <a:gd name="connsiteX161" fmla="*/ 4201745 w 12192001"/>
              <a:gd name="connsiteY161" fmla="*/ 2156010 h 2344739"/>
              <a:gd name="connsiteX162" fmla="*/ 4191248 w 12192001"/>
              <a:gd name="connsiteY162" fmla="*/ 2150376 h 2344739"/>
              <a:gd name="connsiteX163" fmla="*/ 4142745 w 12192001"/>
              <a:gd name="connsiteY163" fmla="*/ 2134511 h 2344739"/>
              <a:gd name="connsiteX164" fmla="*/ 4083097 w 12192001"/>
              <a:gd name="connsiteY164" fmla="*/ 2107978 h 2344739"/>
              <a:gd name="connsiteX165" fmla="*/ 4074546 w 12192001"/>
              <a:gd name="connsiteY165" fmla="*/ 2107143 h 2344739"/>
              <a:gd name="connsiteX166" fmla="*/ 4074427 w 12192001"/>
              <a:gd name="connsiteY166" fmla="*/ 2106844 h 2344739"/>
              <a:gd name="connsiteX167" fmla="*/ 4065510 w 12192001"/>
              <a:gd name="connsiteY167" fmla="*/ 2105400 h 2344739"/>
              <a:gd name="connsiteX168" fmla="*/ 4058954 w 12192001"/>
              <a:gd name="connsiteY168" fmla="*/ 2105618 h 2344739"/>
              <a:gd name="connsiteX169" fmla="*/ 4042364 w 12192001"/>
              <a:gd name="connsiteY169" fmla="*/ 2103997 h 2344739"/>
              <a:gd name="connsiteX170" fmla="*/ 4036997 w 12192001"/>
              <a:gd name="connsiteY170" fmla="*/ 2101563 h 2344739"/>
              <a:gd name="connsiteX171" fmla="*/ 4035363 w 12192001"/>
              <a:gd name="connsiteY171" fmla="*/ 2097896 h 2344739"/>
              <a:gd name="connsiteX172" fmla="*/ 4033778 w 12192001"/>
              <a:gd name="connsiteY172" fmla="*/ 2098131 h 2344739"/>
              <a:gd name="connsiteX173" fmla="*/ 4004538 w 12192001"/>
              <a:gd name="connsiteY173" fmla="*/ 2085563 h 2344739"/>
              <a:gd name="connsiteX174" fmla="*/ 3936846 w 12192001"/>
              <a:gd name="connsiteY174" fmla="*/ 2068106 h 2344739"/>
              <a:gd name="connsiteX175" fmla="*/ 3897275 w 12192001"/>
              <a:gd name="connsiteY175" fmla="*/ 2062451 h 2344739"/>
              <a:gd name="connsiteX176" fmla="*/ 3789760 w 12192001"/>
              <a:gd name="connsiteY176" fmla="*/ 2042213 h 2344739"/>
              <a:gd name="connsiteX177" fmla="*/ 3682513 w 12192001"/>
              <a:gd name="connsiteY177" fmla="*/ 2018290 h 2344739"/>
              <a:gd name="connsiteX178" fmla="*/ 3610035 w 12192001"/>
              <a:gd name="connsiteY178" fmla="*/ 1986019 h 2344739"/>
              <a:gd name="connsiteX179" fmla="*/ 3603855 w 12192001"/>
              <a:gd name="connsiteY179" fmla="*/ 1987381 h 2344739"/>
              <a:gd name="connsiteX180" fmla="*/ 3594736 w 12192001"/>
              <a:gd name="connsiteY180" fmla="*/ 1987545 h 2344739"/>
              <a:gd name="connsiteX181" fmla="*/ 3594501 w 12192001"/>
              <a:gd name="connsiteY181" fmla="*/ 1987276 h 2344739"/>
              <a:gd name="connsiteX182" fmla="*/ 3585978 w 12192001"/>
              <a:gd name="connsiteY182" fmla="*/ 1987966 h 2344739"/>
              <a:gd name="connsiteX183" fmla="*/ 3536135 w 12192001"/>
              <a:gd name="connsiteY183" fmla="*/ 1978267 h 2344739"/>
              <a:gd name="connsiteX184" fmla="*/ 3473223 w 12192001"/>
              <a:gd name="connsiteY184" fmla="*/ 1974606 h 2344739"/>
              <a:gd name="connsiteX185" fmla="*/ 3400728 w 12192001"/>
              <a:gd name="connsiteY185" fmla="*/ 1962558 h 2344739"/>
              <a:gd name="connsiteX186" fmla="*/ 3363888 w 12192001"/>
              <a:gd name="connsiteY186" fmla="*/ 1979510 h 2344739"/>
              <a:gd name="connsiteX187" fmla="*/ 3344026 w 12192001"/>
              <a:gd name="connsiteY187" fmla="*/ 1981192 h 2344739"/>
              <a:gd name="connsiteX188" fmla="*/ 3341698 w 12192001"/>
              <a:gd name="connsiteY188" fmla="*/ 1980217 h 2344739"/>
              <a:gd name="connsiteX189" fmla="*/ 3262356 w 12192001"/>
              <a:gd name="connsiteY189" fmla="*/ 1986094 h 2344739"/>
              <a:gd name="connsiteX190" fmla="*/ 3142556 w 12192001"/>
              <a:gd name="connsiteY190" fmla="*/ 1993869 h 2344739"/>
              <a:gd name="connsiteX191" fmla="*/ 3030291 w 12192001"/>
              <a:gd name="connsiteY191" fmla="*/ 1996512 h 2344739"/>
              <a:gd name="connsiteX192" fmla="*/ 2781569 w 12192001"/>
              <a:gd name="connsiteY192" fmla="*/ 2018333 h 2344739"/>
              <a:gd name="connsiteX193" fmla="*/ 2646527 w 12192001"/>
              <a:gd name="connsiteY193" fmla="*/ 2028869 h 2344739"/>
              <a:gd name="connsiteX194" fmla="*/ 2568028 w 12192001"/>
              <a:gd name="connsiteY194" fmla="*/ 2002628 h 2344739"/>
              <a:gd name="connsiteX195" fmla="*/ 2443255 w 12192001"/>
              <a:gd name="connsiteY195" fmla="*/ 2016529 h 2344739"/>
              <a:gd name="connsiteX196" fmla="*/ 2315112 w 12192001"/>
              <a:gd name="connsiteY196" fmla="*/ 2024996 h 2344739"/>
              <a:gd name="connsiteX197" fmla="*/ 2208578 w 12192001"/>
              <a:gd name="connsiteY197" fmla="*/ 2019763 h 2344739"/>
              <a:gd name="connsiteX198" fmla="*/ 2094665 w 12192001"/>
              <a:gd name="connsiteY198" fmla="*/ 2003052 h 2344739"/>
              <a:gd name="connsiteX199" fmla="*/ 1997356 w 12192001"/>
              <a:gd name="connsiteY199" fmla="*/ 1995032 h 2344739"/>
              <a:gd name="connsiteX200" fmla="*/ 1928172 w 12192001"/>
              <a:gd name="connsiteY200" fmla="*/ 2016977 h 2344739"/>
              <a:gd name="connsiteX201" fmla="*/ 1921650 w 12192001"/>
              <a:gd name="connsiteY201" fmla="*/ 2012146 h 2344739"/>
              <a:gd name="connsiteX202" fmla="*/ 1873080 w 12192001"/>
              <a:gd name="connsiteY202" fmla="*/ 2013741 h 2344739"/>
              <a:gd name="connsiteX203" fmla="*/ 1786655 w 12192001"/>
              <a:gd name="connsiteY203" fmla="*/ 2041363 h 2344739"/>
              <a:gd name="connsiteX204" fmla="*/ 1738204 w 12192001"/>
              <a:gd name="connsiteY204" fmla="*/ 2036312 h 2344739"/>
              <a:gd name="connsiteX205" fmla="*/ 1675071 w 12192001"/>
              <a:gd name="connsiteY205" fmla="*/ 2019963 h 2344739"/>
              <a:gd name="connsiteX206" fmla="*/ 1608669 w 12192001"/>
              <a:gd name="connsiteY206" fmla="*/ 2013066 h 2344739"/>
              <a:gd name="connsiteX207" fmla="*/ 1496110 w 12192001"/>
              <a:gd name="connsiteY207" fmla="*/ 1987476 h 2344739"/>
              <a:gd name="connsiteX208" fmla="*/ 1149979 w 12192001"/>
              <a:gd name="connsiteY208" fmla="*/ 1938041 h 2344739"/>
              <a:gd name="connsiteX209" fmla="*/ 858269 w 12192001"/>
              <a:gd name="connsiteY209" fmla="*/ 1928608 h 2344739"/>
              <a:gd name="connsiteX210" fmla="*/ 837540 w 12192001"/>
              <a:gd name="connsiteY210" fmla="*/ 1929821 h 2344739"/>
              <a:gd name="connsiteX211" fmla="*/ 816809 w 12192001"/>
              <a:gd name="connsiteY211" fmla="*/ 1927857 h 2344739"/>
              <a:gd name="connsiteX212" fmla="*/ 811506 w 12192001"/>
              <a:gd name="connsiteY212" fmla="*/ 1930751 h 2344739"/>
              <a:gd name="connsiteX213" fmla="*/ 797041 w 12192001"/>
              <a:gd name="connsiteY213" fmla="*/ 1930446 h 2344739"/>
              <a:gd name="connsiteX214" fmla="*/ 767901 w 12192001"/>
              <a:gd name="connsiteY214" fmla="*/ 1932653 h 2344739"/>
              <a:gd name="connsiteX215" fmla="*/ 763053 w 12192001"/>
              <a:gd name="connsiteY215" fmla="*/ 1930432 h 2344739"/>
              <a:gd name="connsiteX216" fmla="*/ 720047 w 12192001"/>
              <a:gd name="connsiteY216" fmla="*/ 1929661 h 2344739"/>
              <a:gd name="connsiteX217" fmla="*/ 719742 w 12192001"/>
              <a:gd name="connsiteY217" fmla="*/ 1928399 h 2344739"/>
              <a:gd name="connsiteX218" fmla="*/ 708875 w 12192001"/>
              <a:gd name="connsiteY218" fmla="*/ 1922722 h 2344739"/>
              <a:gd name="connsiteX219" fmla="*/ 596792 w 12192001"/>
              <a:gd name="connsiteY219" fmla="*/ 1879864 h 2344739"/>
              <a:gd name="connsiteX220" fmla="*/ 578535 w 12192001"/>
              <a:gd name="connsiteY220" fmla="*/ 1877212 h 2344739"/>
              <a:gd name="connsiteX221" fmla="*/ 571717 w 12192001"/>
              <a:gd name="connsiteY221" fmla="*/ 1877401 h 2344739"/>
              <a:gd name="connsiteX222" fmla="*/ 445099 w 12192001"/>
              <a:gd name="connsiteY222" fmla="*/ 1839371 h 2344739"/>
              <a:gd name="connsiteX223" fmla="*/ 404015 w 12192001"/>
              <a:gd name="connsiteY223" fmla="*/ 1833548 h 2344739"/>
              <a:gd name="connsiteX224" fmla="*/ 292435 w 12192001"/>
              <a:gd name="connsiteY224" fmla="*/ 1812852 h 2344739"/>
              <a:gd name="connsiteX225" fmla="*/ 118381 w 12192001"/>
              <a:gd name="connsiteY225" fmla="*/ 1761047 h 2344739"/>
              <a:gd name="connsiteX226" fmla="*/ 15526 w 12192001"/>
              <a:gd name="connsiteY226" fmla="*/ 1758191 h 2344739"/>
              <a:gd name="connsiteX227" fmla="*/ 2 w 12192001"/>
              <a:gd name="connsiteY227" fmla="*/ 1752722 h 2344739"/>
              <a:gd name="connsiteX228" fmla="*/ 1 w 12192001"/>
              <a:gd name="connsiteY228" fmla="*/ 762497 h 2344739"/>
              <a:gd name="connsiteX229" fmla="*/ 0 w 12192001"/>
              <a:gd name="connsiteY229" fmla="*/ 762497 h 2344739"/>
              <a:gd name="connsiteX230" fmla="*/ 0 w 12192001"/>
              <a:gd name="connsiteY230" fmla="*/ 222213 h 2344739"/>
              <a:gd name="connsiteX231" fmla="*/ 0 w 12192001"/>
              <a:gd name="connsiteY231"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218559 w 12192001"/>
              <a:gd name="connsiteY111" fmla="*/ 2156680 h 2344739"/>
              <a:gd name="connsiteX112" fmla="*/ 7201101 w 12192001"/>
              <a:gd name="connsiteY112" fmla="*/ 2161230 h 2344739"/>
              <a:gd name="connsiteX113" fmla="*/ 7197004 w 12192001"/>
              <a:gd name="connsiteY113" fmla="*/ 2166588 h 2344739"/>
              <a:gd name="connsiteX114" fmla="*/ 7170808 w 12192001"/>
              <a:gd name="connsiteY114" fmla="*/ 2171236 h 2344739"/>
              <a:gd name="connsiteX115" fmla="*/ 7096988 w 12192001"/>
              <a:gd name="connsiteY115" fmla="*/ 2183464 h 2344739"/>
              <a:gd name="connsiteX116" fmla="*/ 7018496 w 12192001"/>
              <a:gd name="connsiteY116" fmla="*/ 2183090 h 2344739"/>
              <a:gd name="connsiteX117" fmla="*/ 6904146 w 12192001"/>
              <a:gd name="connsiteY117" fmla="*/ 2212596 h 2344739"/>
              <a:gd name="connsiteX118" fmla="*/ 6708222 w 12192001"/>
              <a:gd name="connsiteY118" fmla="*/ 2240551 h 2344739"/>
              <a:gd name="connsiteX119" fmla="*/ 6549454 w 12192001"/>
              <a:gd name="connsiteY119" fmla="*/ 2269327 h 2344739"/>
              <a:gd name="connsiteX120" fmla="*/ 6317560 w 12192001"/>
              <a:gd name="connsiteY120" fmla="*/ 2316127 h 2344739"/>
              <a:gd name="connsiteX121" fmla="*/ 6168674 w 12192001"/>
              <a:gd name="connsiteY121" fmla="*/ 2318214 h 2344739"/>
              <a:gd name="connsiteX122" fmla="*/ 6073848 w 12192001"/>
              <a:gd name="connsiteY122" fmla="*/ 2338676 h 2344739"/>
              <a:gd name="connsiteX123" fmla="*/ 6068529 w 12192001"/>
              <a:gd name="connsiteY123" fmla="*/ 2337139 h 2344739"/>
              <a:gd name="connsiteX124" fmla="*/ 6048638 w 12192001"/>
              <a:gd name="connsiteY124" fmla="*/ 2337822 h 2344739"/>
              <a:gd name="connsiteX125" fmla="*/ 6041285 w 12192001"/>
              <a:gd name="connsiteY125" fmla="*/ 2329473 h 2344739"/>
              <a:gd name="connsiteX126" fmla="*/ 6010090 w 12192001"/>
              <a:gd name="connsiteY126" fmla="*/ 2324380 h 2344739"/>
              <a:gd name="connsiteX127" fmla="*/ 5957375 w 12192001"/>
              <a:gd name="connsiteY127" fmla="*/ 2328024 h 2344739"/>
              <a:gd name="connsiteX128" fmla="*/ 5758919 w 12192001"/>
              <a:gd name="connsiteY128" fmla="*/ 2343716 h 2344739"/>
              <a:gd name="connsiteX129" fmla="*/ 5626960 w 12192001"/>
              <a:gd name="connsiteY129" fmla="*/ 2344739 h 2344739"/>
              <a:gd name="connsiteX130" fmla="*/ 5470906 w 12192001"/>
              <a:gd name="connsiteY130" fmla="*/ 2330719 h 2344739"/>
              <a:gd name="connsiteX131" fmla="*/ 5432761 w 12192001"/>
              <a:gd name="connsiteY131" fmla="*/ 2319466 h 2344739"/>
              <a:gd name="connsiteX132" fmla="*/ 5381669 w 12192001"/>
              <a:gd name="connsiteY132" fmla="*/ 2301764 h 2344739"/>
              <a:gd name="connsiteX133" fmla="*/ 5261764 w 12192001"/>
              <a:gd name="connsiteY133" fmla="*/ 2281347 h 2344739"/>
              <a:gd name="connsiteX134" fmla="*/ 5222961 w 12192001"/>
              <a:gd name="connsiteY134" fmla="*/ 2270223 h 2344739"/>
              <a:gd name="connsiteX135" fmla="*/ 5174660 w 12192001"/>
              <a:gd name="connsiteY135" fmla="*/ 2267233 h 2344739"/>
              <a:gd name="connsiteX136" fmla="*/ 5156554 w 12192001"/>
              <a:gd name="connsiteY136" fmla="*/ 2260010 h 2344739"/>
              <a:gd name="connsiteX137" fmla="*/ 5142599 w 12192001"/>
              <a:gd name="connsiteY137" fmla="*/ 2256610 h 2344739"/>
              <a:gd name="connsiteX138" fmla="*/ 5139596 w 12192001"/>
              <a:gd name="connsiteY138" fmla="*/ 2254509 h 2344739"/>
              <a:gd name="connsiteX139" fmla="*/ 5121659 w 12192001"/>
              <a:gd name="connsiteY139" fmla="*/ 2243656 h 2344739"/>
              <a:gd name="connsiteX140" fmla="*/ 5065790 w 12192001"/>
              <a:gd name="connsiteY140" fmla="*/ 2250227 h 2344739"/>
              <a:gd name="connsiteX141" fmla="*/ 5011514 w 12192001"/>
              <a:gd name="connsiteY141" fmla="*/ 2233846 h 2344739"/>
              <a:gd name="connsiteX142" fmla="*/ 4840441 w 12192001"/>
              <a:gd name="connsiteY142" fmla="*/ 2209829 h 2344739"/>
              <a:gd name="connsiteX143" fmla="*/ 4762447 w 12192001"/>
              <a:gd name="connsiteY143" fmla="*/ 2182061 h 2344739"/>
              <a:gd name="connsiteX144" fmla="*/ 4723186 w 12192001"/>
              <a:gd name="connsiteY144" fmla="*/ 2173047 h 2344739"/>
              <a:gd name="connsiteX145" fmla="*/ 4721176 w 12192001"/>
              <a:gd name="connsiteY145" fmla="*/ 2172298 h 2344739"/>
              <a:gd name="connsiteX146" fmla="*/ 4722111 w 12192001"/>
              <a:gd name="connsiteY146" fmla="*/ 2172087 h 2344739"/>
              <a:gd name="connsiteX147" fmla="*/ 4717202 w 12192001"/>
              <a:gd name="connsiteY147" fmla="*/ 2170817 h 2344739"/>
              <a:gd name="connsiteX148" fmla="*/ 4721176 w 12192001"/>
              <a:gd name="connsiteY148" fmla="*/ 2172298 h 2344739"/>
              <a:gd name="connsiteX149" fmla="*/ 4715526 w 12192001"/>
              <a:gd name="connsiteY149" fmla="*/ 2173573 h 2344739"/>
              <a:gd name="connsiteX150" fmla="*/ 4515814 w 12192001"/>
              <a:gd name="connsiteY150" fmla="*/ 2163671 h 2344739"/>
              <a:gd name="connsiteX151" fmla="*/ 4428543 w 12192001"/>
              <a:gd name="connsiteY151" fmla="*/ 2153020 h 2344739"/>
              <a:gd name="connsiteX152" fmla="*/ 4362875 w 12192001"/>
              <a:gd name="connsiteY152" fmla="*/ 2151674 h 2344739"/>
              <a:gd name="connsiteX153" fmla="*/ 4316966 w 12192001"/>
              <a:gd name="connsiteY153" fmla="*/ 2158289 h 2344739"/>
              <a:gd name="connsiteX154" fmla="*/ 4315110 w 12192001"/>
              <a:gd name="connsiteY154" fmla="*/ 2156948 h 2344739"/>
              <a:gd name="connsiteX155" fmla="*/ 4295144 w 12192001"/>
              <a:gd name="connsiteY155" fmla="*/ 2155069 h 2344739"/>
              <a:gd name="connsiteX156" fmla="*/ 4290064 w 12192001"/>
              <a:gd name="connsiteY156" fmla="*/ 2157986 h 2344739"/>
              <a:gd name="connsiteX157" fmla="*/ 4276142 w 12192001"/>
              <a:gd name="connsiteY157" fmla="*/ 2157740 h 2344739"/>
              <a:gd name="connsiteX158" fmla="*/ 4248117 w 12192001"/>
              <a:gd name="connsiteY158" fmla="*/ 2160064 h 2344739"/>
              <a:gd name="connsiteX159" fmla="*/ 4202051 w 12192001"/>
              <a:gd name="connsiteY159" fmla="*/ 2157269 h 2344739"/>
              <a:gd name="connsiteX160" fmla="*/ 4201745 w 12192001"/>
              <a:gd name="connsiteY160" fmla="*/ 2156010 h 2344739"/>
              <a:gd name="connsiteX161" fmla="*/ 4191248 w 12192001"/>
              <a:gd name="connsiteY161" fmla="*/ 2150376 h 2344739"/>
              <a:gd name="connsiteX162" fmla="*/ 4142745 w 12192001"/>
              <a:gd name="connsiteY162" fmla="*/ 2134511 h 2344739"/>
              <a:gd name="connsiteX163" fmla="*/ 4083097 w 12192001"/>
              <a:gd name="connsiteY163" fmla="*/ 2107978 h 2344739"/>
              <a:gd name="connsiteX164" fmla="*/ 4074546 w 12192001"/>
              <a:gd name="connsiteY164" fmla="*/ 2107143 h 2344739"/>
              <a:gd name="connsiteX165" fmla="*/ 4074427 w 12192001"/>
              <a:gd name="connsiteY165" fmla="*/ 2106844 h 2344739"/>
              <a:gd name="connsiteX166" fmla="*/ 4065510 w 12192001"/>
              <a:gd name="connsiteY166" fmla="*/ 2105400 h 2344739"/>
              <a:gd name="connsiteX167" fmla="*/ 4058954 w 12192001"/>
              <a:gd name="connsiteY167" fmla="*/ 2105618 h 2344739"/>
              <a:gd name="connsiteX168" fmla="*/ 4042364 w 12192001"/>
              <a:gd name="connsiteY168" fmla="*/ 2103997 h 2344739"/>
              <a:gd name="connsiteX169" fmla="*/ 4036997 w 12192001"/>
              <a:gd name="connsiteY169" fmla="*/ 2101563 h 2344739"/>
              <a:gd name="connsiteX170" fmla="*/ 4035363 w 12192001"/>
              <a:gd name="connsiteY170" fmla="*/ 2097896 h 2344739"/>
              <a:gd name="connsiteX171" fmla="*/ 4033778 w 12192001"/>
              <a:gd name="connsiteY171" fmla="*/ 2098131 h 2344739"/>
              <a:gd name="connsiteX172" fmla="*/ 4004538 w 12192001"/>
              <a:gd name="connsiteY172" fmla="*/ 2085563 h 2344739"/>
              <a:gd name="connsiteX173" fmla="*/ 3936846 w 12192001"/>
              <a:gd name="connsiteY173" fmla="*/ 2068106 h 2344739"/>
              <a:gd name="connsiteX174" fmla="*/ 3897275 w 12192001"/>
              <a:gd name="connsiteY174" fmla="*/ 2062451 h 2344739"/>
              <a:gd name="connsiteX175" fmla="*/ 3789760 w 12192001"/>
              <a:gd name="connsiteY175" fmla="*/ 2042213 h 2344739"/>
              <a:gd name="connsiteX176" fmla="*/ 3682513 w 12192001"/>
              <a:gd name="connsiteY176" fmla="*/ 2018290 h 2344739"/>
              <a:gd name="connsiteX177" fmla="*/ 3610035 w 12192001"/>
              <a:gd name="connsiteY177" fmla="*/ 1986019 h 2344739"/>
              <a:gd name="connsiteX178" fmla="*/ 3603855 w 12192001"/>
              <a:gd name="connsiteY178" fmla="*/ 1987381 h 2344739"/>
              <a:gd name="connsiteX179" fmla="*/ 3594736 w 12192001"/>
              <a:gd name="connsiteY179" fmla="*/ 1987545 h 2344739"/>
              <a:gd name="connsiteX180" fmla="*/ 3594501 w 12192001"/>
              <a:gd name="connsiteY180" fmla="*/ 1987276 h 2344739"/>
              <a:gd name="connsiteX181" fmla="*/ 3585978 w 12192001"/>
              <a:gd name="connsiteY181" fmla="*/ 1987966 h 2344739"/>
              <a:gd name="connsiteX182" fmla="*/ 3536135 w 12192001"/>
              <a:gd name="connsiteY182" fmla="*/ 1978267 h 2344739"/>
              <a:gd name="connsiteX183" fmla="*/ 3473223 w 12192001"/>
              <a:gd name="connsiteY183" fmla="*/ 1974606 h 2344739"/>
              <a:gd name="connsiteX184" fmla="*/ 3400728 w 12192001"/>
              <a:gd name="connsiteY184" fmla="*/ 1962558 h 2344739"/>
              <a:gd name="connsiteX185" fmla="*/ 3363888 w 12192001"/>
              <a:gd name="connsiteY185" fmla="*/ 1979510 h 2344739"/>
              <a:gd name="connsiteX186" fmla="*/ 3344026 w 12192001"/>
              <a:gd name="connsiteY186" fmla="*/ 1981192 h 2344739"/>
              <a:gd name="connsiteX187" fmla="*/ 3341698 w 12192001"/>
              <a:gd name="connsiteY187" fmla="*/ 1980217 h 2344739"/>
              <a:gd name="connsiteX188" fmla="*/ 3262356 w 12192001"/>
              <a:gd name="connsiteY188" fmla="*/ 1986094 h 2344739"/>
              <a:gd name="connsiteX189" fmla="*/ 3142556 w 12192001"/>
              <a:gd name="connsiteY189" fmla="*/ 1993869 h 2344739"/>
              <a:gd name="connsiteX190" fmla="*/ 3030291 w 12192001"/>
              <a:gd name="connsiteY190" fmla="*/ 1996512 h 2344739"/>
              <a:gd name="connsiteX191" fmla="*/ 2781569 w 12192001"/>
              <a:gd name="connsiteY191" fmla="*/ 2018333 h 2344739"/>
              <a:gd name="connsiteX192" fmla="*/ 2646527 w 12192001"/>
              <a:gd name="connsiteY192" fmla="*/ 2028869 h 2344739"/>
              <a:gd name="connsiteX193" fmla="*/ 2568028 w 12192001"/>
              <a:gd name="connsiteY193" fmla="*/ 2002628 h 2344739"/>
              <a:gd name="connsiteX194" fmla="*/ 2443255 w 12192001"/>
              <a:gd name="connsiteY194" fmla="*/ 2016529 h 2344739"/>
              <a:gd name="connsiteX195" fmla="*/ 2315112 w 12192001"/>
              <a:gd name="connsiteY195" fmla="*/ 2024996 h 2344739"/>
              <a:gd name="connsiteX196" fmla="*/ 2208578 w 12192001"/>
              <a:gd name="connsiteY196" fmla="*/ 2019763 h 2344739"/>
              <a:gd name="connsiteX197" fmla="*/ 2094665 w 12192001"/>
              <a:gd name="connsiteY197" fmla="*/ 2003052 h 2344739"/>
              <a:gd name="connsiteX198" fmla="*/ 1997356 w 12192001"/>
              <a:gd name="connsiteY198" fmla="*/ 1995032 h 2344739"/>
              <a:gd name="connsiteX199" fmla="*/ 1928172 w 12192001"/>
              <a:gd name="connsiteY199" fmla="*/ 2016977 h 2344739"/>
              <a:gd name="connsiteX200" fmla="*/ 1921650 w 12192001"/>
              <a:gd name="connsiteY200" fmla="*/ 2012146 h 2344739"/>
              <a:gd name="connsiteX201" fmla="*/ 1873080 w 12192001"/>
              <a:gd name="connsiteY201" fmla="*/ 2013741 h 2344739"/>
              <a:gd name="connsiteX202" fmla="*/ 1786655 w 12192001"/>
              <a:gd name="connsiteY202" fmla="*/ 2041363 h 2344739"/>
              <a:gd name="connsiteX203" fmla="*/ 1738204 w 12192001"/>
              <a:gd name="connsiteY203" fmla="*/ 2036312 h 2344739"/>
              <a:gd name="connsiteX204" fmla="*/ 1675071 w 12192001"/>
              <a:gd name="connsiteY204" fmla="*/ 2019963 h 2344739"/>
              <a:gd name="connsiteX205" fmla="*/ 1608669 w 12192001"/>
              <a:gd name="connsiteY205" fmla="*/ 2013066 h 2344739"/>
              <a:gd name="connsiteX206" fmla="*/ 1496110 w 12192001"/>
              <a:gd name="connsiteY206" fmla="*/ 1987476 h 2344739"/>
              <a:gd name="connsiteX207" fmla="*/ 1149979 w 12192001"/>
              <a:gd name="connsiteY207" fmla="*/ 1938041 h 2344739"/>
              <a:gd name="connsiteX208" fmla="*/ 858269 w 12192001"/>
              <a:gd name="connsiteY208" fmla="*/ 1928608 h 2344739"/>
              <a:gd name="connsiteX209" fmla="*/ 837540 w 12192001"/>
              <a:gd name="connsiteY209" fmla="*/ 1929821 h 2344739"/>
              <a:gd name="connsiteX210" fmla="*/ 816809 w 12192001"/>
              <a:gd name="connsiteY210" fmla="*/ 1927857 h 2344739"/>
              <a:gd name="connsiteX211" fmla="*/ 811506 w 12192001"/>
              <a:gd name="connsiteY211" fmla="*/ 1930751 h 2344739"/>
              <a:gd name="connsiteX212" fmla="*/ 797041 w 12192001"/>
              <a:gd name="connsiteY212" fmla="*/ 1930446 h 2344739"/>
              <a:gd name="connsiteX213" fmla="*/ 767901 w 12192001"/>
              <a:gd name="connsiteY213" fmla="*/ 1932653 h 2344739"/>
              <a:gd name="connsiteX214" fmla="*/ 763053 w 12192001"/>
              <a:gd name="connsiteY214" fmla="*/ 1930432 h 2344739"/>
              <a:gd name="connsiteX215" fmla="*/ 720047 w 12192001"/>
              <a:gd name="connsiteY215" fmla="*/ 1929661 h 2344739"/>
              <a:gd name="connsiteX216" fmla="*/ 719742 w 12192001"/>
              <a:gd name="connsiteY216" fmla="*/ 1928399 h 2344739"/>
              <a:gd name="connsiteX217" fmla="*/ 708875 w 12192001"/>
              <a:gd name="connsiteY217" fmla="*/ 1922722 h 2344739"/>
              <a:gd name="connsiteX218" fmla="*/ 596792 w 12192001"/>
              <a:gd name="connsiteY218" fmla="*/ 1879864 h 2344739"/>
              <a:gd name="connsiteX219" fmla="*/ 578535 w 12192001"/>
              <a:gd name="connsiteY219" fmla="*/ 1877212 h 2344739"/>
              <a:gd name="connsiteX220" fmla="*/ 571717 w 12192001"/>
              <a:gd name="connsiteY220" fmla="*/ 1877401 h 2344739"/>
              <a:gd name="connsiteX221" fmla="*/ 445099 w 12192001"/>
              <a:gd name="connsiteY221" fmla="*/ 1839371 h 2344739"/>
              <a:gd name="connsiteX222" fmla="*/ 404015 w 12192001"/>
              <a:gd name="connsiteY222" fmla="*/ 1833548 h 2344739"/>
              <a:gd name="connsiteX223" fmla="*/ 292435 w 12192001"/>
              <a:gd name="connsiteY223" fmla="*/ 1812852 h 2344739"/>
              <a:gd name="connsiteX224" fmla="*/ 118381 w 12192001"/>
              <a:gd name="connsiteY224" fmla="*/ 1761047 h 2344739"/>
              <a:gd name="connsiteX225" fmla="*/ 15526 w 12192001"/>
              <a:gd name="connsiteY225" fmla="*/ 1758191 h 2344739"/>
              <a:gd name="connsiteX226" fmla="*/ 2 w 12192001"/>
              <a:gd name="connsiteY226" fmla="*/ 1752722 h 2344739"/>
              <a:gd name="connsiteX227" fmla="*/ 1 w 12192001"/>
              <a:gd name="connsiteY227" fmla="*/ 762497 h 2344739"/>
              <a:gd name="connsiteX228" fmla="*/ 0 w 12192001"/>
              <a:gd name="connsiteY228" fmla="*/ 762497 h 2344739"/>
              <a:gd name="connsiteX229" fmla="*/ 0 w 12192001"/>
              <a:gd name="connsiteY229" fmla="*/ 222213 h 2344739"/>
              <a:gd name="connsiteX230" fmla="*/ 0 w 12192001"/>
              <a:gd name="connsiteY230"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20047 w 12192001"/>
              <a:gd name="connsiteY213" fmla="*/ 1929661 h 2344739"/>
              <a:gd name="connsiteX214" fmla="*/ 719742 w 12192001"/>
              <a:gd name="connsiteY214" fmla="*/ 1928399 h 2344739"/>
              <a:gd name="connsiteX215" fmla="*/ 708875 w 12192001"/>
              <a:gd name="connsiteY215" fmla="*/ 1922722 h 2344739"/>
              <a:gd name="connsiteX216" fmla="*/ 596792 w 12192001"/>
              <a:gd name="connsiteY216" fmla="*/ 1879864 h 2344739"/>
              <a:gd name="connsiteX217" fmla="*/ 578535 w 12192001"/>
              <a:gd name="connsiteY217" fmla="*/ 1877212 h 2344739"/>
              <a:gd name="connsiteX218" fmla="*/ 571717 w 12192001"/>
              <a:gd name="connsiteY218" fmla="*/ 1877401 h 2344739"/>
              <a:gd name="connsiteX219" fmla="*/ 445099 w 12192001"/>
              <a:gd name="connsiteY219" fmla="*/ 1839371 h 2344739"/>
              <a:gd name="connsiteX220" fmla="*/ 404015 w 12192001"/>
              <a:gd name="connsiteY220" fmla="*/ 1833548 h 2344739"/>
              <a:gd name="connsiteX221" fmla="*/ 292435 w 12192001"/>
              <a:gd name="connsiteY221" fmla="*/ 1812852 h 2344739"/>
              <a:gd name="connsiteX222" fmla="*/ 118381 w 12192001"/>
              <a:gd name="connsiteY222" fmla="*/ 1761047 h 2344739"/>
              <a:gd name="connsiteX223" fmla="*/ 15526 w 12192001"/>
              <a:gd name="connsiteY223" fmla="*/ 1758191 h 2344739"/>
              <a:gd name="connsiteX224" fmla="*/ 2 w 12192001"/>
              <a:gd name="connsiteY224" fmla="*/ 1752722 h 2344739"/>
              <a:gd name="connsiteX225" fmla="*/ 1 w 12192001"/>
              <a:gd name="connsiteY225" fmla="*/ 762497 h 2344739"/>
              <a:gd name="connsiteX226" fmla="*/ 0 w 12192001"/>
              <a:gd name="connsiteY226" fmla="*/ 762497 h 2344739"/>
              <a:gd name="connsiteX227" fmla="*/ 0 w 12192001"/>
              <a:gd name="connsiteY227" fmla="*/ 222213 h 2344739"/>
              <a:gd name="connsiteX228" fmla="*/ 0 w 12192001"/>
              <a:gd name="connsiteY228"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67901 w 12192001"/>
              <a:gd name="connsiteY211" fmla="*/ 1932653 h 2344739"/>
              <a:gd name="connsiteX212" fmla="*/ 720047 w 12192001"/>
              <a:gd name="connsiteY212" fmla="*/ 1929661 h 2344739"/>
              <a:gd name="connsiteX213" fmla="*/ 719742 w 12192001"/>
              <a:gd name="connsiteY213" fmla="*/ 1928399 h 2344739"/>
              <a:gd name="connsiteX214" fmla="*/ 708875 w 12192001"/>
              <a:gd name="connsiteY214" fmla="*/ 1922722 h 2344739"/>
              <a:gd name="connsiteX215" fmla="*/ 596792 w 12192001"/>
              <a:gd name="connsiteY215" fmla="*/ 1879864 h 2344739"/>
              <a:gd name="connsiteX216" fmla="*/ 578535 w 12192001"/>
              <a:gd name="connsiteY216" fmla="*/ 1877212 h 2344739"/>
              <a:gd name="connsiteX217" fmla="*/ 571717 w 12192001"/>
              <a:gd name="connsiteY217" fmla="*/ 1877401 h 2344739"/>
              <a:gd name="connsiteX218" fmla="*/ 445099 w 12192001"/>
              <a:gd name="connsiteY218" fmla="*/ 1839371 h 2344739"/>
              <a:gd name="connsiteX219" fmla="*/ 404015 w 12192001"/>
              <a:gd name="connsiteY219" fmla="*/ 1833548 h 2344739"/>
              <a:gd name="connsiteX220" fmla="*/ 292435 w 12192001"/>
              <a:gd name="connsiteY220" fmla="*/ 1812852 h 2344739"/>
              <a:gd name="connsiteX221" fmla="*/ 118381 w 12192001"/>
              <a:gd name="connsiteY221" fmla="*/ 1761047 h 2344739"/>
              <a:gd name="connsiteX222" fmla="*/ 15526 w 12192001"/>
              <a:gd name="connsiteY222" fmla="*/ 1758191 h 2344739"/>
              <a:gd name="connsiteX223" fmla="*/ 2 w 12192001"/>
              <a:gd name="connsiteY223" fmla="*/ 1752722 h 2344739"/>
              <a:gd name="connsiteX224" fmla="*/ 1 w 12192001"/>
              <a:gd name="connsiteY224" fmla="*/ 762497 h 2344739"/>
              <a:gd name="connsiteX225" fmla="*/ 0 w 12192001"/>
              <a:gd name="connsiteY225" fmla="*/ 762497 h 2344739"/>
              <a:gd name="connsiteX226" fmla="*/ 0 w 12192001"/>
              <a:gd name="connsiteY226" fmla="*/ 222213 h 2344739"/>
              <a:gd name="connsiteX227" fmla="*/ 0 w 12192001"/>
              <a:gd name="connsiteY227"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762497 h 2344739"/>
              <a:gd name="connsiteX225" fmla="*/ 0 w 12192001"/>
              <a:gd name="connsiteY225" fmla="*/ 222213 h 2344739"/>
              <a:gd name="connsiteX226" fmla="*/ 0 w 12192001"/>
              <a:gd name="connsiteY22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222213 h 2344739"/>
              <a:gd name="connsiteX225" fmla="*/ 0 w 12192001"/>
              <a:gd name="connsiteY225"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53521 w 12193149"/>
              <a:gd name="connsiteY90" fmla="*/ 1957169 h 2344739"/>
              <a:gd name="connsiteX91" fmla="*/ 8321252 w 12193149"/>
              <a:gd name="connsiteY91" fmla="*/ 1974587 h 2344739"/>
              <a:gd name="connsiteX92" fmla="*/ 8315581 w 12193149"/>
              <a:gd name="connsiteY92" fmla="*/ 1974913 h 2344739"/>
              <a:gd name="connsiteX93" fmla="*/ 8296322 w 12193149"/>
              <a:gd name="connsiteY93" fmla="*/ 1988808 h 2344739"/>
              <a:gd name="connsiteX94" fmla="*/ 8285424 w 12193149"/>
              <a:gd name="connsiteY94" fmla="*/ 1994631 h 2344739"/>
              <a:gd name="connsiteX95" fmla="*/ 8284298 w 12193149"/>
              <a:gd name="connsiteY95" fmla="*/ 1999074 h 2344739"/>
              <a:gd name="connsiteX96" fmla="*/ 8267224 w 12193149"/>
              <a:gd name="connsiteY96" fmla="*/ 2006249 h 2344739"/>
              <a:gd name="connsiteX97" fmla="*/ 8264525 w 12193149"/>
              <a:gd name="connsiteY97" fmla="*/ 2006019 h 2344739"/>
              <a:gd name="connsiteX98" fmla="*/ 8253181 w 12193149"/>
              <a:gd name="connsiteY98" fmla="*/ 2015862 h 2344739"/>
              <a:gd name="connsiteX99" fmla="*/ 8246982 w 12193149"/>
              <a:gd name="connsiteY99" fmla="*/ 2028854 h 2344739"/>
              <a:gd name="connsiteX100" fmla="*/ 8091420 w 12193149"/>
              <a:gd name="connsiteY100" fmla="*/ 2075015 h 2344739"/>
              <a:gd name="connsiteX101" fmla="*/ 7906555 w 12193149"/>
              <a:gd name="connsiteY101" fmla="*/ 2116988 h 2344739"/>
              <a:gd name="connsiteX102" fmla="*/ 7719893 w 12193149"/>
              <a:gd name="connsiteY102" fmla="*/ 2142703 h 2344739"/>
              <a:gd name="connsiteX103" fmla="*/ 7615495 w 12193149"/>
              <a:gd name="connsiteY103" fmla="*/ 2139232 h 2344739"/>
              <a:gd name="connsiteX104" fmla="*/ 7528691 w 12193149"/>
              <a:gd name="connsiteY104" fmla="*/ 2145060 h 2344739"/>
              <a:gd name="connsiteX105" fmla="*/ 7520719 w 12193149"/>
              <a:gd name="connsiteY105" fmla="*/ 2147613 h 2344739"/>
              <a:gd name="connsiteX106" fmla="*/ 7508559 w 12193149"/>
              <a:gd name="connsiteY106" fmla="*/ 2148948 h 2344739"/>
              <a:gd name="connsiteX107" fmla="*/ 7508188 w 12193149"/>
              <a:gd name="connsiteY107" fmla="*/ 2148621 h 2344739"/>
              <a:gd name="connsiteX108" fmla="*/ 7496943 w 12193149"/>
              <a:gd name="connsiteY108" fmla="*/ 2150573 h 2344739"/>
              <a:gd name="connsiteX109" fmla="*/ 7406539 w 12193149"/>
              <a:gd name="connsiteY109" fmla="*/ 2142468 h 2344739"/>
              <a:gd name="connsiteX110" fmla="*/ 7219707 w 12193149"/>
              <a:gd name="connsiteY110" fmla="*/ 2156680 h 2344739"/>
              <a:gd name="connsiteX111" fmla="*/ 7202249 w 12193149"/>
              <a:gd name="connsiteY111" fmla="*/ 2161230 h 2344739"/>
              <a:gd name="connsiteX112" fmla="*/ 7198152 w 12193149"/>
              <a:gd name="connsiteY112" fmla="*/ 2166588 h 2344739"/>
              <a:gd name="connsiteX113" fmla="*/ 7171956 w 12193149"/>
              <a:gd name="connsiteY113" fmla="*/ 2171236 h 2344739"/>
              <a:gd name="connsiteX114" fmla="*/ 7098136 w 12193149"/>
              <a:gd name="connsiteY114" fmla="*/ 2183464 h 2344739"/>
              <a:gd name="connsiteX115" fmla="*/ 7019644 w 12193149"/>
              <a:gd name="connsiteY115" fmla="*/ 2183090 h 2344739"/>
              <a:gd name="connsiteX116" fmla="*/ 6905294 w 12193149"/>
              <a:gd name="connsiteY116" fmla="*/ 2212596 h 2344739"/>
              <a:gd name="connsiteX117" fmla="*/ 6709370 w 12193149"/>
              <a:gd name="connsiteY117" fmla="*/ 2240551 h 2344739"/>
              <a:gd name="connsiteX118" fmla="*/ 6550602 w 12193149"/>
              <a:gd name="connsiteY118" fmla="*/ 2269327 h 2344739"/>
              <a:gd name="connsiteX119" fmla="*/ 6318708 w 12193149"/>
              <a:gd name="connsiteY119" fmla="*/ 2316127 h 2344739"/>
              <a:gd name="connsiteX120" fmla="*/ 6169822 w 12193149"/>
              <a:gd name="connsiteY120" fmla="*/ 2318214 h 2344739"/>
              <a:gd name="connsiteX121" fmla="*/ 6074996 w 12193149"/>
              <a:gd name="connsiteY121" fmla="*/ 2338676 h 2344739"/>
              <a:gd name="connsiteX122" fmla="*/ 6069677 w 12193149"/>
              <a:gd name="connsiteY122" fmla="*/ 2337139 h 2344739"/>
              <a:gd name="connsiteX123" fmla="*/ 6049786 w 12193149"/>
              <a:gd name="connsiteY123" fmla="*/ 2337822 h 2344739"/>
              <a:gd name="connsiteX124" fmla="*/ 6042433 w 12193149"/>
              <a:gd name="connsiteY124" fmla="*/ 2329473 h 2344739"/>
              <a:gd name="connsiteX125" fmla="*/ 6011238 w 12193149"/>
              <a:gd name="connsiteY125" fmla="*/ 2324380 h 2344739"/>
              <a:gd name="connsiteX126" fmla="*/ 5958523 w 12193149"/>
              <a:gd name="connsiteY126" fmla="*/ 2328024 h 2344739"/>
              <a:gd name="connsiteX127" fmla="*/ 5760067 w 12193149"/>
              <a:gd name="connsiteY127" fmla="*/ 2343716 h 2344739"/>
              <a:gd name="connsiteX128" fmla="*/ 5628108 w 12193149"/>
              <a:gd name="connsiteY128" fmla="*/ 2344739 h 2344739"/>
              <a:gd name="connsiteX129" fmla="*/ 5472054 w 12193149"/>
              <a:gd name="connsiteY129" fmla="*/ 2330719 h 2344739"/>
              <a:gd name="connsiteX130" fmla="*/ 5433909 w 12193149"/>
              <a:gd name="connsiteY130" fmla="*/ 2319466 h 2344739"/>
              <a:gd name="connsiteX131" fmla="*/ 5382817 w 12193149"/>
              <a:gd name="connsiteY131" fmla="*/ 2301764 h 2344739"/>
              <a:gd name="connsiteX132" fmla="*/ 5262912 w 12193149"/>
              <a:gd name="connsiteY132" fmla="*/ 2281347 h 2344739"/>
              <a:gd name="connsiteX133" fmla="*/ 5224109 w 12193149"/>
              <a:gd name="connsiteY133" fmla="*/ 2270223 h 2344739"/>
              <a:gd name="connsiteX134" fmla="*/ 5175808 w 12193149"/>
              <a:gd name="connsiteY134" fmla="*/ 2267233 h 2344739"/>
              <a:gd name="connsiteX135" fmla="*/ 5157702 w 12193149"/>
              <a:gd name="connsiteY135" fmla="*/ 2260010 h 2344739"/>
              <a:gd name="connsiteX136" fmla="*/ 5143747 w 12193149"/>
              <a:gd name="connsiteY136" fmla="*/ 2256610 h 2344739"/>
              <a:gd name="connsiteX137" fmla="*/ 5140744 w 12193149"/>
              <a:gd name="connsiteY137" fmla="*/ 2254509 h 2344739"/>
              <a:gd name="connsiteX138" fmla="*/ 5122807 w 12193149"/>
              <a:gd name="connsiteY138" fmla="*/ 2243656 h 2344739"/>
              <a:gd name="connsiteX139" fmla="*/ 5066938 w 12193149"/>
              <a:gd name="connsiteY139" fmla="*/ 2250227 h 2344739"/>
              <a:gd name="connsiteX140" fmla="*/ 5012662 w 12193149"/>
              <a:gd name="connsiteY140" fmla="*/ 2233846 h 2344739"/>
              <a:gd name="connsiteX141" fmla="*/ 4841589 w 12193149"/>
              <a:gd name="connsiteY141" fmla="*/ 2209829 h 2344739"/>
              <a:gd name="connsiteX142" fmla="*/ 4763595 w 12193149"/>
              <a:gd name="connsiteY142" fmla="*/ 2182061 h 2344739"/>
              <a:gd name="connsiteX143" fmla="*/ 4724334 w 12193149"/>
              <a:gd name="connsiteY143" fmla="*/ 2173047 h 2344739"/>
              <a:gd name="connsiteX144" fmla="*/ 4722324 w 12193149"/>
              <a:gd name="connsiteY144" fmla="*/ 2172298 h 2344739"/>
              <a:gd name="connsiteX145" fmla="*/ 4723259 w 12193149"/>
              <a:gd name="connsiteY145" fmla="*/ 2172087 h 2344739"/>
              <a:gd name="connsiteX146" fmla="*/ 4718350 w 12193149"/>
              <a:gd name="connsiteY146" fmla="*/ 2170817 h 2344739"/>
              <a:gd name="connsiteX147" fmla="*/ 4722324 w 12193149"/>
              <a:gd name="connsiteY147" fmla="*/ 2172298 h 2344739"/>
              <a:gd name="connsiteX148" fmla="*/ 4716674 w 12193149"/>
              <a:gd name="connsiteY148" fmla="*/ 2173573 h 2344739"/>
              <a:gd name="connsiteX149" fmla="*/ 4516962 w 12193149"/>
              <a:gd name="connsiteY149" fmla="*/ 2163671 h 2344739"/>
              <a:gd name="connsiteX150" fmla="*/ 4429691 w 12193149"/>
              <a:gd name="connsiteY150" fmla="*/ 2153020 h 2344739"/>
              <a:gd name="connsiteX151" fmla="*/ 4364023 w 12193149"/>
              <a:gd name="connsiteY151" fmla="*/ 2151674 h 2344739"/>
              <a:gd name="connsiteX152" fmla="*/ 4318114 w 12193149"/>
              <a:gd name="connsiteY152" fmla="*/ 2158289 h 2344739"/>
              <a:gd name="connsiteX153" fmla="*/ 4316258 w 12193149"/>
              <a:gd name="connsiteY153" fmla="*/ 2156948 h 2344739"/>
              <a:gd name="connsiteX154" fmla="*/ 4296292 w 12193149"/>
              <a:gd name="connsiteY154" fmla="*/ 2155069 h 2344739"/>
              <a:gd name="connsiteX155" fmla="*/ 4291212 w 12193149"/>
              <a:gd name="connsiteY155" fmla="*/ 2157986 h 2344739"/>
              <a:gd name="connsiteX156" fmla="*/ 4277290 w 12193149"/>
              <a:gd name="connsiteY156" fmla="*/ 2157740 h 2344739"/>
              <a:gd name="connsiteX157" fmla="*/ 4249265 w 12193149"/>
              <a:gd name="connsiteY157" fmla="*/ 2160064 h 2344739"/>
              <a:gd name="connsiteX158" fmla="*/ 4203199 w 12193149"/>
              <a:gd name="connsiteY158" fmla="*/ 2157269 h 2344739"/>
              <a:gd name="connsiteX159" fmla="*/ 4202893 w 12193149"/>
              <a:gd name="connsiteY159" fmla="*/ 2156010 h 2344739"/>
              <a:gd name="connsiteX160" fmla="*/ 4192396 w 12193149"/>
              <a:gd name="connsiteY160" fmla="*/ 2150376 h 2344739"/>
              <a:gd name="connsiteX161" fmla="*/ 4143893 w 12193149"/>
              <a:gd name="connsiteY161" fmla="*/ 2134511 h 2344739"/>
              <a:gd name="connsiteX162" fmla="*/ 4084245 w 12193149"/>
              <a:gd name="connsiteY162" fmla="*/ 2107978 h 2344739"/>
              <a:gd name="connsiteX163" fmla="*/ 4075694 w 12193149"/>
              <a:gd name="connsiteY163" fmla="*/ 2107143 h 2344739"/>
              <a:gd name="connsiteX164" fmla="*/ 4075575 w 12193149"/>
              <a:gd name="connsiteY164" fmla="*/ 2106844 h 2344739"/>
              <a:gd name="connsiteX165" fmla="*/ 4066658 w 12193149"/>
              <a:gd name="connsiteY165" fmla="*/ 2105400 h 2344739"/>
              <a:gd name="connsiteX166" fmla="*/ 4060102 w 12193149"/>
              <a:gd name="connsiteY166" fmla="*/ 2105618 h 2344739"/>
              <a:gd name="connsiteX167" fmla="*/ 4043512 w 12193149"/>
              <a:gd name="connsiteY167" fmla="*/ 2103997 h 2344739"/>
              <a:gd name="connsiteX168" fmla="*/ 4038145 w 12193149"/>
              <a:gd name="connsiteY168" fmla="*/ 2101563 h 2344739"/>
              <a:gd name="connsiteX169" fmla="*/ 4036511 w 12193149"/>
              <a:gd name="connsiteY169" fmla="*/ 2097896 h 2344739"/>
              <a:gd name="connsiteX170" fmla="*/ 4034926 w 12193149"/>
              <a:gd name="connsiteY170" fmla="*/ 2098131 h 2344739"/>
              <a:gd name="connsiteX171" fmla="*/ 4005686 w 12193149"/>
              <a:gd name="connsiteY171" fmla="*/ 2085563 h 2344739"/>
              <a:gd name="connsiteX172" fmla="*/ 3937994 w 12193149"/>
              <a:gd name="connsiteY172" fmla="*/ 2068106 h 2344739"/>
              <a:gd name="connsiteX173" fmla="*/ 3898423 w 12193149"/>
              <a:gd name="connsiteY173" fmla="*/ 2062451 h 2344739"/>
              <a:gd name="connsiteX174" fmla="*/ 3790908 w 12193149"/>
              <a:gd name="connsiteY174" fmla="*/ 2042213 h 2344739"/>
              <a:gd name="connsiteX175" fmla="*/ 3683661 w 12193149"/>
              <a:gd name="connsiteY175" fmla="*/ 2018290 h 2344739"/>
              <a:gd name="connsiteX176" fmla="*/ 3611183 w 12193149"/>
              <a:gd name="connsiteY176" fmla="*/ 1986019 h 2344739"/>
              <a:gd name="connsiteX177" fmla="*/ 3605003 w 12193149"/>
              <a:gd name="connsiteY177" fmla="*/ 1987381 h 2344739"/>
              <a:gd name="connsiteX178" fmla="*/ 3595884 w 12193149"/>
              <a:gd name="connsiteY178" fmla="*/ 1987545 h 2344739"/>
              <a:gd name="connsiteX179" fmla="*/ 3595649 w 12193149"/>
              <a:gd name="connsiteY179" fmla="*/ 1987276 h 2344739"/>
              <a:gd name="connsiteX180" fmla="*/ 3587126 w 12193149"/>
              <a:gd name="connsiteY180" fmla="*/ 1987966 h 2344739"/>
              <a:gd name="connsiteX181" fmla="*/ 3537283 w 12193149"/>
              <a:gd name="connsiteY181" fmla="*/ 1978267 h 2344739"/>
              <a:gd name="connsiteX182" fmla="*/ 3474371 w 12193149"/>
              <a:gd name="connsiteY182" fmla="*/ 1974606 h 2344739"/>
              <a:gd name="connsiteX183" fmla="*/ 3401876 w 12193149"/>
              <a:gd name="connsiteY183" fmla="*/ 1962558 h 2344739"/>
              <a:gd name="connsiteX184" fmla="*/ 3365036 w 12193149"/>
              <a:gd name="connsiteY184" fmla="*/ 1979510 h 2344739"/>
              <a:gd name="connsiteX185" fmla="*/ 3345174 w 12193149"/>
              <a:gd name="connsiteY185" fmla="*/ 1981192 h 2344739"/>
              <a:gd name="connsiteX186" fmla="*/ 3342846 w 12193149"/>
              <a:gd name="connsiteY186" fmla="*/ 1980217 h 2344739"/>
              <a:gd name="connsiteX187" fmla="*/ 3263504 w 12193149"/>
              <a:gd name="connsiteY187" fmla="*/ 1986094 h 2344739"/>
              <a:gd name="connsiteX188" fmla="*/ 3143704 w 12193149"/>
              <a:gd name="connsiteY188" fmla="*/ 1993869 h 2344739"/>
              <a:gd name="connsiteX189" fmla="*/ 3031439 w 12193149"/>
              <a:gd name="connsiteY189" fmla="*/ 1996512 h 2344739"/>
              <a:gd name="connsiteX190" fmla="*/ 2782717 w 12193149"/>
              <a:gd name="connsiteY190" fmla="*/ 2018333 h 2344739"/>
              <a:gd name="connsiteX191" fmla="*/ 2647675 w 12193149"/>
              <a:gd name="connsiteY191" fmla="*/ 2028869 h 2344739"/>
              <a:gd name="connsiteX192" fmla="*/ 2569176 w 12193149"/>
              <a:gd name="connsiteY192" fmla="*/ 2002628 h 2344739"/>
              <a:gd name="connsiteX193" fmla="*/ 2444403 w 12193149"/>
              <a:gd name="connsiteY193" fmla="*/ 2016529 h 2344739"/>
              <a:gd name="connsiteX194" fmla="*/ 2316260 w 12193149"/>
              <a:gd name="connsiteY194" fmla="*/ 2024996 h 2344739"/>
              <a:gd name="connsiteX195" fmla="*/ 2209726 w 12193149"/>
              <a:gd name="connsiteY195" fmla="*/ 2019763 h 2344739"/>
              <a:gd name="connsiteX196" fmla="*/ 2095813 w 12193149"/>
              <a:gd name="connsiteY196" fmla="*/ 2003052 h 2344739"/>
              <a:gd name="connsiteX197" fmla="*/ 1998504 w 12193149"/>
              <a:gd name="connsiteY197" fmla="*/ 1995032 h 2344739"/>
              <a:gd name="connsiteX198" fmla="*/ 1929320 w 12193149"/>
              <a:gd name="connsiteY198" fmla="*/ 2016977 h 2344739"/>
              <a:gd name="connsiteX199" fmla="*/ 1922798 w 12193149"/>
              <a:gd name="connsiteY199" fmla="*/ 2012146 h 2344739"/>
              <a:gd name="connsiteX200" fmla="*/ 1874228 w 12193149"/>
              <a:gd name="connsiteY200" fmla="*/ 2013741 h 2344739"/>
              <a:gd name="connsiteX201" fmla="*/ 1787803 w 12193149"/>
              <a:gd name="connsiteY201" fmla="*/ 2041363 h 2344739"/>
              <a:gd name="connsiteX202" fmla="*/ 1739352 w 12193149"/>
              <a:gd name="connsiteY202" fmla="*/ 2036312 h 2344739"/>
              <a:gd name="connsiteX203" fmla="*/ 1676219 w 12193149"/>
              <a:gd name="connsiteY203" fmla="*/ 2019963 h 2344739"/>
              <a:gd name="connsiteX204" fmla="*/ 1609817 w 12193149"/>
              <a:gd name="connsiteY204" fmla="*/ 2013066 h 2344739"/>
              <a:gd name="connsiteX205" fmla="*/ 1497258 w 12193149"/>
              <a:gd name="connsiteY205" fmla="*/ 1987476 h 2344739"/>
              <a:gd name="connsiteX206" fmla="*/ 1151127 w 12193149"/>
              <a:gd name="connsiteY206" fmla="*/ 1938041 h 2344739"/>
              <a:gd name="connsiteX207" fmla="*/ 859417 w 12193149"/>
              <a:gd name="connsiteY207" fmla="*/ 1928608 h 2344739"/>
              <a:gd name="connsiteX208" fmla="*/ 838688 w 12193149"/>
              <a:gd name="connsiteY208" fmla="*/ 1929821 h 2344739"/>
              <a:gd name="connsiteX209" fmla="*/ 817957 w 12193149"/>
              <a:gd name="connsiteY209" fmla="*/ 1927857 h 2344739"/>
              <a:gd name="connsiteX210" fmla="*/ 812654 w 12193149"/>
              <a:gd name="connsiteY210" fmla="*/ 1930751 h 2344739"/>
              <a:gd name="connsiteX211" fmla="*/ 721195 w 12193149"/>
              <a:gd name="connsiteY211" fmla="*/ 1929661 h 2344739"/>
              <a:gd name="connsiteX212" fmla="*/ 720890 w 12193149"/>
              <a:gd name="connsiteY212" fmla="*/ 1928399 h 2344739"/>
              <a:gd name="connsiteX213" fmla="*/ 710023 w 12193149"/>
              <a:gd name="connsiteY213" fmla="*/ 1922722 h 2344739"/>
              <a:gd name="connsiteX214" fmla="*/ 597940 w 12193149"/>
              <a:gd name="connsiteY214" fmla="*/ 1879864 h 2344739"/>
              <a:gd name="connsiteX215" fmla="*/ 579683 w 12193149"/>
              <a:gd name="connsiteY215" fmla="*/ 1877212 h 2344739"/>
              <a:gd name="connsiteX216" fmla="*/ 572865 w 12193149"/>
              <a:gd name="connsiteY216" fmla="*/ 1877401 h 2344739"/>
              <a:gd name="connsiteX217" fmla="*/ 446247 w 12193149"/>
              <a:gd name="connsiteY217" fmla="*/ 1839371 h 2344739"/>
              <a:gd name="connsiteX218" fmla="*/ 405163 w 12193149"/>
              <a:gd name="connsiteY218" fmla="*/ 1833548 h 2344739"/>
              <a:gd name="connsiteX219" fmla="*/ 293583 w 12193149"/>
              <a:gd name="connsiteY219" fmla="*/ 1812852 h 2344739"/>
              <a:gd name="connsiteX220" fmla="*/ 119529 w 12193149"/>
              <a:gd name="connsiteY220" fmla="*/ 1761047 h 2344739"/>
              <a:gd name="connsiteX221" fmla="*/ 16674 w 12193149"/>
              <a:gd name="connsiteY221" fmla="*/ 1758191 h 2344739"/>
              <a:gd name="connsiteX222" fmla="*/ 1150 w 12193149"/>
              <a:gd name="connsiteY222" fmla="*/ 1752722 h 2344739"/>
              <a:gd name="connsiteX223" fmla="*/ 1148 w 12193149"/>
              <a:gd name="connsiteY223" fmla="*/ 222213 h 2344739"/>
              <a:gd name="connsiteX224" fmla="*/ 1148 w 12193149"/>
              <a:gd name="connsiteY224"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21252 w 12193149"/>
              <a:gd name="connsiteY90" fmla="*/ 1974587 h 2344739"/>
              <a:gd name="connsiteX91" fmla="*/ 8315581 w 12193149"/>
              <a:gd name="connsiteY91" fmla="*/ 1974913 h 2344739"/>
              <a:gd name="connsiteX92" fmla="*/ 8296322 w 12193149"/>
              <a:gd name="connsiteY92" fmla="*/ 1988808 h 2344739"/>
              <a:gd name="connsiteX93" fmla="*/ 8285424 w 12193149"/>
              <a:gd name="connsiteY93" fmla="*/ 1994631 h 2344739"/>
              <a:gd name="connsiteX94" fmla="*/ 8284298 w 12193149"/>
              <a:gd name="connsiteY94" fmla="*/ 1999074 h 2344739"/>
              <a:gd name="connsiteX95" fmla="*/ 8267224 w 12193149"/>
              <a:gd name="connsiteY95" fmla="*/ 2006249 h 2344739"/>
              <a:gd name="connsiteX96" fmla="*/ 8264525 w 12193149"/>
              <a:gd name="connsiteY96" fmla="*/ 2006019 h 2344739"/>
              <a:gd name="connsiteX97" fmla="*/ 8253181 w 12193149"/>
              <a:gd name="connsiteY97" fmla="*/ 2015862 h 2344739"/>
              <a:gd name="connsiteX98" fmla="*/ 8246982 w 12193149"/>
              <a:gd name="connsiteY98" fmla="*/ 2028854 h 2344739"/>
              <a:gd name="connsiteX99" fmla="*/ 8091420 w 12193149"/>
              <a:gd name="connsiteY99" fmla="*/ 2075015 h 2344739"/>
              <a:gd name="connsiteX100" fmla="*/ 7906555 w 12193149"/>
              <a:gd name="connsiteY100" fmla="*/ 2116988 h 2344739"/>
              <a:gd name="connsiteX101" fmla="*/ 7719893 w 12193149"/>
              <a:gd name="connsiteY101" fmla="*/ 2142703 h 2344739"/>
              <a:gd name="connsiteX102" fmla="*/ 7615495 w 12193149"/>
              <a:gd name="connsiteY102" fmla="*/ 2139232 h 2344739"/>
              <a:gd name="connsiteX103" fmla="*/ 7528691 w 12193149"/>
              <a:gd name="connsiteY103" fmla="*/ 2145060 h 2344739"/>
              <a:gd name="connsiteX104" fmla="*/ 7520719 w 12193149"/>
              <a:gd name="connsiteY104" fmla="*/ 2147613 h 2344739"/>
              <a:gd name="connsiteX105" fmla="*/ 7508559 w 12193149"/>
              <a:gd name="connsiteY105" fmla="*/ 2148948 h 2344739"/>
              <a:gd name="connsiteX106" fmla="*/ 7508188 w 12193149"/>
              <a:gd name="connsiteY106" fmla="*/ 2148621 h 2344739"/>
              <a:gd name="connsiteX107" fmla="*/ 7496943 w 12193149"/>
              <a:gd name="connsiteY107" fmla="*/ 2150573 h 2344739"/>
              <a:gd name="connsiteX108" fmla="*/ 7406539 w 12193149"/>
              <a:gd name="connsiteY108" fmla="*/ 2142468 h 2344739"/>
              <a:gd name="connsiteX109" fmla="*/ 7219707 w 12193149"/>
              <a:gd name="connsiteY109" fmla="*/ 2156680 h 2344739"/>
              <a:gd name="connsiteX110" fmla="*/ 7202249 w 12193149"/>
              <a:gd name="connsiteY110" fmla="*/ 2161230 h 2344739"/>
              <a:gd name="connsiteX111" fmla="*/ 7198152 w 12193149"/>
              <a:gd name="connsiteY111" fmla="*/ 2166588 h 2344739"/>
              <a:gd name="connsiteX112" fmla="*/ 7171956 w 12193149"/>
              <a:gd name="connsiteY112" fmla="*/ 2171236 h 2344739"/>
              <a:gd name="connsiteX113" fmla="*/ 7098136 w 12193149"/>
              <a:gd name="connsiteY113" fmla="*/ 2183464 h 2344739"/>
              <a:gd name="connsiteX114" fmla="*/ 7019644 w 12193149"/>
              <a:gd name="connsiteY114" fmla="*/ 2183090 h 2344739"/>
              <a:gd name="connsiteX115" fmla="*/ 6905294 w 12193149"/>
              <a:gd name="connsiteY115" fmla="*/ 2212596 h 2344739"/>
              <a:gd name="connsiteX116" fmla="*/ 6709370 w 12193149"/>
              <a:gd name="connsiteY116" fmla="*/ 2240551 h 2344739"/>
              <a:gd name="connsiteX117" fmla="*/ 6550602 w 12193149"/>
              <a:gd name="connsiteY117" fmla="*/ 2269327 h 2344739"/>
              <a:gd name="connsiteX118" fmla="*/ 6318708 w 12193149"/>
              <a:gd name="connsiteY118" fmla="*/ 2316127 h 2344739"/>
              <a:gd name="connsiteX119" fmla="*/ 6169822 w 12193149"/>
              <a:gd name="connsiteY119" fmla="*/ 2318214 h 2344739"/>
              <a:gd name="connsiteX120" fmla="*/ 6074996 w 12193149"/>
              <a:gd name="connsiteY120" fmla="*/ 2338676 h 2344739"/>
              <a:gd name="connsiteX121" fmla="*/ 6069677 w 12193149"/>
              <a:gd name="connsiteY121" fmla="*/ 2337139 h 2344739"/>
              <a:gd name="connsiteX122" fmla="*/ 6049786 w 12193149"/>
              <a:gd name="connsiteY122" fmla="*/ 2337822 h 2344739"/>
              <a:gd name="connsiteX123" fmla="*/ 6042433 w 12193149"/>
              <a:gd name="connsiteY123" fmla="*/ 2329473 h 2344739"/>
              <a:gd name="connsiteX124" fmla="*/ 6011238 w 12193149"/>
              <a:gd name="connsiteY124" fmla="*/ 2324380 h 2344739"/>
              <a:gd name="connsiteX125" fmla="*/ 5958523 w 12193149"/>
              <a:gd name="connsiteY125" fmla="*/ 2328024 h 2344739"/>
              <a:gd name="connsiteX126" fmla="*/ 5760067 w 12193149"/>
              <a:gd name="connsiteY126" fmla="*/ 2343716 h 2344739"/>
              <a:gd name="connsiteX127" fmla="*/ 5628108 w 12193149"/>
              <a:gd name="connsiteY127" fmla="*/ 2344739 h 2344739"/>
              <a:gd name="connsiteX128" fmla="*/ 5472054 w 12193149"/>
              <a:gd name="connsiteY128" fmla="*/ 2330719 h 2344739"/>
              <a:gd name="connsiteX129" fmla="*/ 5433909 w 12193149"/>
              <a:gd name="connsiteY129" fmla="*/ 2319466 h 2344739"/>
              <a:gd name="connsiteX130" fmla="*/ 5382817 w 12193149"/>
              <a:gd name="connsiteY130" fmla="*/ 2301764 h 2344739"/>
              <a:gd name="connsiteX131" fmla="*/ 5262912 w 12193149"/>
              <a:gd name="connsiteY131" fmla="*/ 2281347 h 2344739"/>
              <a:gd name="connsiteX132" fmla="*/ 5224109 w 12193149"/>
              <a:gd name="connsiteY132" fmla="*/ 2270223 h 2344739"/>
              <a:gd name="connsiteX133" fmla="*/ 5175808 w 12193149"/>
              <a:gd name="connsiteY133" fmla="*/ 2267233 h 2344739"/>
              <a:gd name="connsiteX134" fmla="*/ 5157702 w 12193149"/>
              <a:gd name="connsiteY134" fmla="*/ 2260010 h 2344739"/>
              <a:gd name="connsiteX135" fmla="*/ 5143747 w 12193149"/>
              <a:gd name="connsiteY135" fmla="*/ 2256610 h 2344739"/>
              <a:gd name="connsiteX136" fmla="*/ 5140744 w 12193149"/>
              <a:gd name="connsiteY136" fmla="*/ 2254509 h 2344739"/>
              <a:gd name="connsiteX137" fmla="*/ 5122807 w 12193149"/>
              <a:gd name="connsiteY137" fmla="*/ 2243656 h 2344739"/>
              <a:gd name="connsiteX138" fmla="*/ 5066938 w 12193149"/>
              <a:gd name="connsiteY138" fmla="*/ 2250227 h 2344739"/>
              <a:gd name="connsiteX139" fmla="*/ 5012662 w 12193149"/>
              <a:gd name="connsiteY139" fmla="*/ 2233846 h 2344739"/>
              <a:gd name="connsiteX140" fmla="*/ 4841589 w 12193149"/>
              <a:gd name="connsiteY140" fmla="*/ 2209829 h 2344739"/>
              <a:gd name="connsiteX141" fmla="*/ 4763595 w 12193149"/>
              <a:gd name="connsiteY141" fmla="*/ 2182061 h 2344739"/>
              <a:gd name="connsiteX142" fmla="*/ 4724334 w 12193149"/>
              <a:gd name="connsiteY142" fmla="*/ 2173047 h 2344739"/>
              <a:gd name="connsiteX143" fmla="*/ 4722324 w 12193149"/>
              <a:gd name="connsiteY143" fmla="*/ 2172298 h 2344739"/>
              <a:gd name="connsiteX144" fmla="*/ 4723259 w 12193149"/>
              <a:gd name="connsiteY144" fmla="*/ 2172087 h 2344739"/>
              <a:gd name="connsiteX145" fmla="*/ 4718350 w 12193149"/>
              <a:gd name="connsiteY145" fmla="*/ 2170817 h 2344739"/>
              <a:gd name="connsiteX146" fmla="*/ 4722324 w 12193149"/>
              <a:gd name="connsiteY146" fmla="*/ 2172298 h 2344739"/>
              <a:gd name="connsiteX147" fmla="*/ 4716674 w 12193149"/>
              <a:gd name="connsiteY147" fmla="*/ 2173573 h 2344739"/>
              <a:gd name="connsiteX148" fmla="*/ 4516962 w 12193149"/>
              <a:gd name="connsiteY148" fmla="*/ 2163671 h 2344739"/>
              <a:gd name="connsiteX149" fmla="*/ 4429691 w 12193149"/>
              <a:gd name="connsiteY149" fmla="*/ 2153020 h 2344739"/>
              <a:gd name="connsiteX150" fmla="*/ 4364023 w 12193149"/>
              <a:gd name="connsiteY150" fmla="*/ 2151674 h 2344739"/>
              <a:gd name="connsiteX151" fmla="*/ 4318114 w 12193149"/>
              <a:gd name="connsiteY151" fmla="*/ 2158289 h 2344739"/>
              <a:gd name="connsiteX152" fmla="*/ 4316258 w 12193149"/>
              <a:gd name="connsiteY152" fmla="*/ 2156948 h 2344739"/>
              <a:gd name="connsiteX153" fmla="*/ 4296292 w 12193149"/>
              <a:gd name="connsiteY153" fmla="*/ 2155069 h 2344739"/>
              <a:gd name="connsiteX154" fmla="*/ 4291212 w 12193149"/>
              <a:gd name="connsiteY154" fmla="*/ 2157986 h 2344739"/>
              <a:gd name="connsiteX155" fmla="*/ 4277290 w 12193149"/>
              <a:gd name="connsiteY155" fmla="*/ 2157740 h 2344739"/>
              <a:gd name="connsiteX156" fmla="*/ 4249265 w 12193149"/>
              <a:gd name="connsiteY156" fmla="*/ 2160064 h 2344739"/>
              <a:gd name="connsiteX157" fmla="*/ 4203199 w 12193149"/>
              <a:gd name="connsiteY157" fmla="*/ 2157269 h 2344739"/>
              <a:gd name="connsiteX158" fmla="*/ 4202893 w 12193149"/>
              <a:gd name="connsiteY158" fmla="*/ 2156010 h 2344739"/>
              <a:gd name="connsiteX159" fmla="*/ 4192396 w 12193149"/>
              <a:gd name="connsiteY159" fmla="*/ 2150376 h 2344739"/>
              <a:gd name="connsiteX160" fmla="*/ 4143893 w 12193149"/>
              <a:gd name="connsiteY160" fmla="*/ 2134511 h 2344739"/>
              <a:gd name="connsiteX161" fmla="*/ 4084245 w 12193149"/>
              <a:gd name="connsiteY161" fmla="*/ 2107978 h 2344739"/>
              <a:gd name="connsiteX162" fmla="*/ 4075694 w 12193149"/>
              <a:gd name="connsiteY162" fmla="*/ 2107143 h 2344739"/>
              <a:gd name="connsiteX163" fmla="*/ 4075575 w 12193149"/>
              <a:gd name="connsiteY163" fmla="*/ 2106844 h 2344739"/>
              <a:gd name="connsiteX164" fmla="*/ 4066658 w 12193149"/>
              <a:gd name="connsiteY164" fmla="*/ 2105400 h 2344739"/>
              <a:gd name="connsiteX165" fmla="*/ 4060102 w 12193149"/>
              <a:gd name="connsiteY165" fmla="*/ 2105618 h 2344739"/>
              <a:gd name="connsiteX166" fmla="*/ 4043512 w 12193149"/>
              <a:gd name="connsiteY166" fmla="*/ 2103997 h 2344739"/>
              <a:gd name="connsiteX167" fmla="*/ 4038145 w 12193149"/>
              <a:gd name="connsiteY167" fmla="*/ 2101563 h 2344739"/>
              <a:gd name="connsiteX168" fmla="*/ 4036511 w 12193149"/>
              <a:gd name="connsiteY168" fmla="*/ 2097896 h 2344739"/>
              <a:gd name="connsiteX169" fmla="*/ 4034926 w 12193149"/>
              <a:gd name="connsiteY169" fmla="*/ 2098131 h 2344739"/>
              <a:gd name="connsiteX170" fmla="*/ 4005686 w 12193149"/>
              <a:gd name="connsiteY170" fmla="*/ 2085563 h 2344739"/>
              <a:gd name="connsiteX171" fmla="*/ 3937994 w 12193149"/>
              <a:gd name="connsiteY171" fmla="*/ 2068106 h 2344739"/>
              <a:gd name="connsiteX172" fmla="*/ 3898423 w 12193149"/>
              <a:gd name="connsiteY172" fmla="*/ 2062451 h 2344739"/>
              <a:gd name="connsiteX173" fmla="*/ 3790908 w 12193149"/>
              <a:gd name="connsiteY173" fmla="*/ 2042213 h 2344739"/>
              <a:gd name="connsiteX174" fmla="*/ 3683661 w 12193149"/>
              <a:gd name="connsiteY174" fmla="*/ 2018290 h 2344739"/>
              <a:gd name="connsiteX175" fmla="*/ 3611183 w 12193149"/>
              <a:gd name="connsiteY175" fmla="*/ 1986019 h 2344739"/>
              <a:gd name="connsiteX176" fmla="*/ 3605003 w 12193149"/>
              <a:gd name="connsiteY176" fmla="*/ 1987381 h 2344739"/>
              <a:gd name="connsiteX177" fmla="*/ 3595884 w 12193149"/>
              <a:gd name="connsiteY177" fmla="*/ 1987545 h 2344739"/>
              <a:gd name="connsiteX178" fmla="*/ 3595649 w 12193149"/>
              <a:gd name="connsiteY178" fmla="*/ 1987276 h 2344739"/>
              <a:gd name="connsiteX179" fmla="*/ 3587126 w 12193149"/>
              <a:gd name="connsiteY179" fmla="*/ 1987966 h 2344739"/>
              <a:gd name="connsiteX180" fmla="*/ 3537283 w 12193149"/>
              <a:gd name="connsiteY180" fmla="*/ 1978267 h 2344739"/>
              <a:gd name="connsiteX181" fmla="*/ 3474371 w 12193149"/>
              <a:gd name="connsiteY181" fmla="*/ 1974606 h 2344739"/>
              <a:gd name="connsiteX182" fmla="*/ 3401876 w 12193149"/>
              <a:gd name="connsiteY182" fmla="*/ 1962558 h 2344739"/>
              <a:gd name="connsiteX183" fmla="*/ 3365036 w 12193149"/>
              <a:gd name="connsiteY183" fmla="*/ 1979510 h 2344739"/>
              <a:gd name="connsiteX184" fmla="*/ 3345174 w 12193149"/>
              <a:gd name="connsiteY184" fmla="*/ 1981192 h 2344739"/>
              <a:gd name="connsiteX185" fmla="*/ 3342846 w 12193149"/>
              <a:gd name="connsiteY185" fmla="*/ 1980217 h 2344739"/>
              <a:gd name="connsiteX186" fmla="*/ 3263504 w 12193149"/>
              <a:gd name="connsiteY186" fmla="*/ 1986094 h 2344739"/>
              <a:gd name="connsiteX187" fmla="*/ 3143704 w 12193149"/>
              <a:gd name="connsiteY187" fmla="*/ 1993869 h 2344739"/>
              <a:gd name="connsiteX188" fmla="*/ 3031439 w 12193149"/>
              <a:gd name="connsiteY188" fmla="*/ 1996512 h 2344739"/>
              <a:gd name="connsiteX189" fmla="*/ 2782717 w 12193149"/>
              <a:gd name="connsiteY189" fmla="*/ 2018333 h 2344739"/>
              <a:gd name="connsiteX190" fmla="*/ 2647675 w 12193149"/>
              <a:gd name="connsiteY190" fmla="*/ 2028869 h 2344739"/>
              <a:gd name="connsiteX191" fmla="*/ 2569176 w 12193149"/>
              <a:gd name="connsiteY191" fmla="*/ 2002628 h 2344739"/>
              <a:gd name="connsiteX192" fmla="*/ 2444403 w 12193149"/>
              <a:gd name="connsiteY192" fmla="*/ 2016529 h 2344739"/>
              <a:gd name="connsiteX193" fmla="*/ 2316260 w 12193149"/>
              <a:gd name="connsiteY193" fmla="*/ 2024996 h 2344739"/>
              <a:gd name="connsiteX194" fmla="*/ 2209726 w 12193149"/>
              <a:gd name="connsiteY194" fmla="*/ 2019763 h 2344739"/>
              <a:gd name="connsiteX195" fmla="*/ 2095813 w 12193149"/>
              <a:gd name="connsiteY195" fmla="*/ 2003052 h 2344739"/>
              <a:gd name="connsiteX196" fmla="*/ 1998504 w 12193149"/>
              <a:gd name="connsiteY196" fmla="*/ 1995032 h 2344739"/>
              <a:gd name="connsiteX197" fmla="*/ 1929320 w 12193149"/>
              <a:gd name="connsiteY197" fmla="*/ 2016977 h 2344739"/>
              <a:gd name="connsiteX198" fmla="*/ 1922798 w 12193149"/>
              <a:gd name="connsiteY198" fmla="*/ 2012146 h 2344739"/>
              <a:gd name="connsiteX199" fmla="*/ 1874228 w 12193149"/>
              <a:gd name="connsiteY199" fmla="*/ 2013741 h 2344739"/>
              <a:gd name="connsiteX200" fmla="*/ 1787803 w 12193149"/>
              <a:gd name="connsiteY200" fmla="*/ 2041363 h 2344739"/>
              <a:gd name="connsiteX201" fmla="*/ 1739352 w 12193149"/>
              <a:gd name="connsiteY201" fmla="*/ 2036312 h 2344739"/>
              <a:gd name="connsiteX202" fmla="*/ 1676219 w 12193149"/>
              <a:gd name="connsiteY202" fmla="*/ 2019963 h 2344739"/>
              <a:gd name="connsiteX203" fmla="*/ 1609817 w 12193149"/>
              <a:gd name="connsiteY203" fmla="*/ 2013066 h 2344739"/>
              <a:gd name="connsiteX204" fmla="*/ 1497258 w 12193149"/>
              <a:gd name="connsiteY204" fmla="*/ 1987476 h 2344739"/>
              <a:gd name="connsiteX205" fmla="*/ 1151127 w 12193149"/>
              <a:gd name="connsiteY205" fmla="*/ 1938041 h 2344739"/>
              <a:gd name="connsiteX206" fmla="*/ 859417 w 12193149"/>
              <a:gd name="connsiteY206" fmla="*/ 1928608 h 2344739"/>
              <a:gd name="connsiteX207" fmla="*/ 838688 w 12193149"/>
              <a:gd name="connsiteY207" fmla="*/ 1929821 h 2344739"/>
              <a:gd name="connsiteX208" fmla="*/ 817957 w 12193149"/>
              <a:gd name="connsiteY208" fmla="*/ 1927857 h 2344739"/>
              <a:gd name="connsiteX209" fmla="*/ 812654 w 12193149"/>
              <a:gd name="connsiteY209" fmla="*/ 1930751 h 2344739"/>
              <a:gd name="connsiteX210" fmla="*/ 721195 w 12193149"/>
              <a:gd name="connsiteY210" fmla="*/ 1929661 h 2344739"/>
              <a:gd name="connsiteX211" fmla="*/ 720890 w 12193149"/>
              <a:gd name="connsiteY211" fmla="*/ 1928399 h 2344739"/>
              <a:gd name="connsiteX212" fmla="*/ 710023 w 12193149"/>
              <a:gd name="connsiteY212" fmla="*/ 1922722 h 2344739"/>
              <a:gd name="connsiteX213" fmla="*/ 597940 w 12193149"/>
              <a:gd name="connsiteY213" fmla="*/ 1879864 h 2344739"/>
              <a:gd name="connsiteX214" fmla="*/ 579683 w 12193149"/>
              <a:gd name="connsiteY214" fmla="*/ 1877212 h 2344739"/>
              <a:gd name="connsiteX215" fmla="*/ 572865 w 12193149"/>
              <a:gd name="connsiteY215" fmla="*/ 1877401 h 2344739"/>
              <a:gd name="connsiteX216" fmla="*/ 446247 w 12193149"/>
              <a:gd name="connsiteY216" fmla="*/ 1839371 h 2344739"/>
              <a:gd name="connsiteX217" fmla="*/ 405163 w 12193149"/>
              <a:gd name="connsiteY217" fmla="*/ 1833548 h 2344739"/>
              <a:gd name="connsiteX218" fmla="*/ 293583 w 12193149"/>
              <a:gd name="connsiteY218" fmla="*/ 1812852 h 2344739"/>
              <a:gd name="connsiteX219" fmla="*/ 119529 w 12193149"/>
              <a:gd name="connsiteY219" fmla="*/ 1761047 h 2344739"/>
              <a:gd name="connsiteX220" fmla="*/ 16674 w 12193149"/>
              <a:gd name="connsiteY220" fmla="*/ 1758191 h 2344739"/>
              <a:gd name="connsiteX221" fmla="*/ 1150 w 12193149"/>
              <a:gd name="connsiteY221" fmla="*/ 1752722 h 2344739"/>
              <a:gd name="connsiteX222" fmla="*/ 1148 w 12193149"/>
              <a:gd name="connsiteY222" fmla="*/ 222213 h 2344739"/>
              <a:gd name="connsiteX223" fmla="*/ 1148 w 12193149"/>
              <a:gd name="connsiteY223"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14960 w 12193149"/>
              <a:gd name="connsiteY68" fmla="*/ 1919069 h 2344739"/>
              <a:gd name="connsiteX69" fmla="*/ 9054601 w 12193149"/>
              <a:gd name="connsiteY69" fmla="*/ 1910755 h 2344739"/>
              <a:gd name="connsiteX70" fmla="*/ 9006634 w 12193149"/>
              <a:gd name="connsiteY70" fmla="*/ 1914040 h 2344739"/>
              <a:gd name="connsiteX71" fmla="*/ 9006349 w 12193149"/>
              <a:gd name="connsiteY71" fmla="*/ 1913800 h 2344739"/>
              <a:gd name="connsiteX72" fmla="*/ 8997380 w 12193149"/>
              <a:gd name="connsiteY72" fmla="*/ 1915011 h 2344739"/>
              <a:gd name="connsiteX73" fmla="*/ 8991542 w 12193149"/>
              <a:gd name="connsiteY73" fmla="*/ 1917072 h 2344739"/>
              <a:gd name="connsiteX74" fmla="*/ 8975485 w 12193149"/>
              <a:gd name="connsiteY74" fmla="*/ 1920298 h 2344739"/>
              <a:gd name="connsiteX75" fmla="*/ 8969159 w 12193149"/>
              <a:gd name="connsiteY75" fmla="*/ 1919598 h 2344739"/>
              <a:gd name="connsiteX76" fmla="*/ 8964196 w 12193149"/>
              <a:gd name="connsiteY76" fmla="*/ 1917373 h 2344739"/>
              <a:gd name="connsiteX77" fmla="*/ 8930136 w 12193149"/>
              <a:gd name="connsiteY77" fmla="*/ 1914185 h 2344739"/>
              <a:gd name="connsiteX78" fmla="*/ 8753592 w 12193149"/>
              <a:gd name="connsiteY78" fmla="*/ 1933417 h 2344739"/>
              <a:gd name="connsiteX79" fmla="*/ 8708995 w 12193149"/>
              <a:gd name="connsiteY79" fmla="*/ 1935518 h 2344739"/>
              <a:gd name="connsiteX80" fmla="*/ 8597219 w 12193149"/>
              <a:gd name="connsiteY80" fmla="*/ 1944090 h 2344739"/>
              <a:gd name="connsiteX81" fmla="*/ 8526378 w 12193149"/>
              <a:gd name="connsiteY81" fmla="*/ 1929248 h 2344739"/>
              <a:gd name="connsiteX82" fmla="*/ 8512131 w 12193149"/>
              <a:gd name="connsiteY82" fmla="*/ 1935163 h 2344739"/>
              <a:gd name="connsiteX83" fmla="*/ 8507315 w 12193149"/>
              <a:gd name="connsiteY83" fmla="*/ 1938164 h 2344739"/>
              <a:gd name="connsiteX84" fmla="*/ 8499116 w 12193149"/>
              <a:gd name="connsiteY84" fmla="*/ 1940902 h 2344739"/>
              <a:gd name="connsiteX85" fmla="*/ 8498742 w 12193149"/>
              <a:gd name="connsiteY85" fmla="*/ 1940723 h 2344739"/>
              <a:gd name="connsiteX86" fmla="*/ 8491397 w 12193149"/>
              <a:gd name="connsiteY86" fmla="*/ 1943773 h 2344739"/>
              <a:gd name="connsiteX87" fmla="*/ 8368330 w 12193149"/>
              <a:gd name="connsiteY87" fmla="*/ 1957815 h 2344739"/>
              <a:gd name="connsiteX88" fmla="*/ 8354947 w 12193149"/>
              <a:gd name="connsiteY88" fmla="*/ 1958009 h 2344739"/>
              <a:gd name="connsiteX89" fmla="*/ 8321252 w 12193149"/>
              <a:gd name="connsiteY89" fmla="*/ 1974587 h 2344739"/>
              <a:gd name="connsiteX90" fmla="*/ 8315581 w 12193149"/>
              <a:gd name="connsiteY90" fmla="*/ 1974913 h 2344739"/>
              <a:gd name="connsiteX91" fmla="*/ 8296322 w 12193149"/>
              <a:gd name="connsiteY91" fmla="*/ 1988808 h 2344739"/>
              <a:gd name="connsiteX92" fmla="*/ 8285424 w 12193149"/>
              <a:gd name="connsiteY92" fmla="*/ 1994631 h 2344739"/>
              <a:gd name="connsiteX93" fmla="*/ 8284298 w 12193149"/>
              <a:gd name="connsiteY93" fmla="*/ 1999074 h 2344739"/>
              <a:gd name="connsiteX94" fmla="*/ 8267224 w 12193149"/>
              <a:gd name="connsiteY94" fmla="*/ 2006249 h 2344739"/>
              <a:gd name="connsiteX95" fmla="*/ 8264525 w 12193149"/>
              <a:gd name="connsiteY95" fmla="*/ 2006019 h 2344739"/>
              <a:gd name="connsiteX96" fmla="*/ 8253181 w 12193149"/>
              <a:gd name="connsiteY96" fmla="*/ 2015862 h 2344739"/>
              <a:gd name="connsiteX97" fmla="*/ 8246982 w 12193149"/>
              <a:gd name="connsiteY97" fmla="*/ 2028854 h 2344739"/>
              <a:gd name="connsiteX98" fmla="*/ 8091420 w 12193149"/>
              <a:gd name="connsiteY98" fmla="*/ 2075015 h 2344739"/>
              <a:gd name="connsiteX99" fmla="*/ 7906555 w 12193149"/>
              <a:gd name="connsiteY99" fmla="*/ 2116988 h 2344739"/>
              <a:gd name="connsiteX100" fmla="*/ 7719893 w 12193149"/>
              <a:gd name="connsiteY100" fmla="*/ 2142703 h 2344739"/>
              <a:gd name="connsiteX101" fmla="*/ 7615495 w 12193149"/>
              <a:gd name="connsiteY101" fmla="*/ 2139232 h 2344739"/>
              <a:gd name="connsiteX102" fmla="*/ 7528691 w 12193149"/>
              <a:gd name="connsiteY102" fmla="*/ 2145060 h 2344739"/>
              <a:gd name="connsiteX103" fmla="*/ 7520719 w 12193149"/>
              <a:gd name="connsiteY103" fmla="*/ 2147613 h 2344739"/>
              <a:gd name="connsiteX104" fmla="*/ 7508559 w 12193149"/>
              <a:gd name="connsiteY104" fmla="*/ 2148948 h 2344739"/>
              <a:gd name="connsiteX105" fmla="*/ 7508188 w 12193149"/>
              <a:gd name="connsiteY105" fmla="*/ 2148621 h 2344739"/>
              <a:gd name="connsiteX106" fmla="*/ 7496943 w 12193149"/>
              <a:gd name="connsiteY106" fmla="*/ 2150573 h 2344739"/>
              <a:gd name="connsiteX107" fmla="*/ 7406539 w 12193149"/>
              <a:gd name="connsiteY107" fmla="*/ 2142468 h 2344739"/>
              <a:gd name="connsiteX108" fmla="*/ 7219707 w 12193149"/>
              <a:gd name="connsiteY108" fmla="*/ 2156680 h 2344739"/>
              <a:gd name="connsiteX109" fmla="*/ 7202249 w 12193149"/>
              <a:gd name="connsiteY109" fmla="*/ 2161230 h 2344739"/>
              <a:gd name="connsiteX110" fmla="*/ 7198152 w 12193149"/>
              <a:gd name="connsiteY110" fmla="*/ 2166588 h 2344739"/>
              <a:gd name="connsiteX111" fmla="*/ 7171956 w 12193149"/>
              <a:gd name="connsiteY111" fmla="*/ 2171236 h 2344739"/>
              <a:gd name="connsiteX112" fmla="*/ 7098136 w 12193149"/>
              <a:gd name="connsiteY112" fmla="*/ 2183464 h 2344739"/>
              <a:gd name="connsiteX113" fmla="*/ 7019644 w 12193149"/>
              <a:gd name="connsiteY113" fmla="*/ 2183090 h 2344739"/>
              <a:gd name="connsiteX114" fmla="*/ 6905294 w 12193149"/>
              <a:gd name="connsiteY114" fmla="*/ 2212596 h 2344739"/>
              <a:gd name="connsiteX115" fmla="*/ 6709370 w 12193149"/>
              <a:gd name="connsiteY115" fmla="*/ 2240551 h 2344739"/>
              <a:gd name="connsiteX116" fmla="*/ 6550602 w 12193149"/>
              <a:gd name="connsiteY116" fmla="*/ 2269327 h 2344739"/>
              <a:gd name="connsiteX117" fmla="*/ 6318708 w 12193149"/>
              <a:gd name="connsiteY117" fmla="*/ 2316127 h 2344739"/>
              <a:gd name="connsiteX118" fmla="*/ 6169822 w 12193149"/>
              <a:gd name="connsiteY118" fmla="*/ 2318214 h 2344739"/>
              <a:gd name="connsiteX119" fmla="*/ 6074996 w 12193149"/>
              <a:gd name="connsiteY119" fmla="*/ 2338676 h 2344739"/>
              <a:gd name="connsiteX120" fmla="*/ 6069677 w 12193149"/>
              <a:gd name="connsiteY120" fmla="*/ 2337139 h 2344739"/>
              <a:gd name="connsiteX121" fmla="*/ 6049786 w 12193149"/>
              <a:gd name="connsiteY121" fmla="*/ 2337822 h 2344739"/>
              <a:gd name="connsiteX122" fmla="*/ 6042433 w 12193149"/>
              <a:gd name="connsiteY122" fmla="*/ 2329473 h 2344739"/>
              <a:gd name="connsiteX123" fmla="*/ 6011238 w 12193149"/>
              <a:gd name="connsiteY123" fmla="*/ 2324380 h 2344739"/>
              <a:gd name="connsiteX124" fmla="*/ 5958523 w 12193149"/>
              <a:gd name="connsiteY124" fmla="*/ 2328024 h 2344739"/>
              <a:gd name="connsiteX125" fmla="*/ 5760067 w 12193149"/>
              <a:gd name="connsiteY125" fmla="*/ 2343716 h 2344739"/>
              <a:gd name="connsiteX126" fmla="*/ 5628108 w 12193149"/>
              <a:gd name="connsiteY126" fmla="*/ 2344739 h 2344739"/>
              <a:gd name="connsiteX127" fmla="*/ 5472054 w 12193149"/>
              <a:gd name="connsiteY127" fmla="*/ 2330719 h 2344739"/>
              <a:gd name="connsiteX128" fmla="*/ 5433909 w 12193149"/>
              <a:gd name="connsiteY128" fmla="*/ 2319466 h 2344739"/>
              <a:gd name="connsiteX129" fmla="*/ 5382817 w 12193149"/>
              <a:gd name="connsiteY129" fmla="*/ 2301764 h 2344739"/>
              <a:gd name="connsiteX130" fmla="*/ 5262912 w 12193149"/>
              <a:gd name="connsiteY130" fmla="*/ 2281347 h 2344739"/>
              <a:gd name="connsiteX131" fmla="*/ 5224109 w 12193149"/>
              <a:gd name="connsiteY131" fmla="*/ 2270223 h 2344739"/>
              <a:gd name="connsiteX132" fmla="*/ 5175808 w 12193149"/>
              <a:gd name="connsiteY132" fmla="*/ 2267233 h 2344739"/>
              <a:gd name="connsiteX133" fmla="*/ 5157702 w 12193149"/>
              <a:gd name="connsiteY133" fmla="*/ 2260010 h 2344739"/>
              <a:gd name="connsiteX134" fmla="*/ 5143747 w 12193149"/>
              <a:gd name="connsiteY134" fmla="*/ 2256610 h 2344739"/>
              <a:gd name="connsiteX135" fmla="*/ 5140744 w 12193149"/>
              <a:gd name="connsiteY135" fmla="*/ 2254509 h 2344739"/>
              <a:gd name="connsiteX136" fmla="*/ 5122807 w 12193149"/>
              <a:gd name="connsiteY136" fmla="*/ 2243656 h 2344739"/>
              <a:gd name="connsiteX137" fmla="*/ 5066938 w 12193149"/>
              <a:gd name="connsiteY137" fmla="*/ 2250227 h 2344739"/>
              <a:gd name="connsiteX138" fmla="*/ 5012662 w 12193149"/>
              <a:gd name="connsiteY138" fmla="*/ 2233846 h 2344739"/>
              <a:gd name="connsiteX139" fmla="*/ 4841589 w 12193149"/>
              <a:gd name="connsiteY139" fmla="*/ 2209829 h 2344739"/>
              <a:gd name="connsiteX140" fmla="*/ 4763595 w 12193149"/>
              <a:gd name="connsiteY140" fmla="*/ 2182061 h 2344739"/>
              <a:gd name="connsiteX141" fmla="*/ 4724334 w 12193149"/>
              <a:gd name="connsiteY141" fmla="*/ 2173047 h 2344739"/>
              <a:gd name="connsiteX142" fmla="*/ 4722324 w 12193149"/>
              <a:gd name="connsiteY142" fmla="*/ 2172298 h 2344739"/>
              <a:gd name="connsiteX143" fmla="*/ 4723259 w 12193149"/>
              <a:gd name="connsiteY143" fmla="*/ 2172087 h 2344739"/>
              <a:gd name="connsiteX144" fmla="*/ 4718350 w 12193149"/>
              <a:gd name="connsiteY144" fmla="*/ 2170817 h 2344739"/>
              <a:gd name="connsiteX145" fmla="*/ 4722324 w 12193149"/>
              <a:gd name="connsiteY145" fmla="*/ 2172298 h 2344739"/>
              <a:gd name="connsiteX146" fmla="*/ 4716674 w 12193149"/>
              <a:gd name="connsiteY146" fmla="*/ 2173573 h 2344739"/>
              <a:gd name="connsiteX147" fmla="*/ 4516962 w 12193149"/>
              <a:gd name="connsiteY147" fmla="*/ 2163671 h 2344739"/>
              <a:gd name="connsiteX148" fmla="*/ 4429691 w 12193149"/>
              <a:gd name="connsiteY148" fmla="*/ 2153020 h 2344739"/>
              <a:gd name="connsiteX149" fmla="*/ 4364023 w 12193149"/>
              <a:gd name="connsiteY149" fmla="*/ 2151674 h 2344739"/>
              <a:gd name="connsiteX150" fmla="*/ 4318114 w 12193149"/>
              <a:gd name="connsiteY150" fmla="*/ 2158289 h 2344739"/>
              <a:gd name="connsiteX151" fmla="*/ 4316258 w 12193149"/>
              <a:gd name="connsiteY151" fmla="*/ 2156948 h 2344739"/>
              <a:gd name="connsiteX152" fmla="*/ 4296292 w 12193149"/>
              <a:gd name="connsiteY152" fmla="*/ 2155069 h 2344739"/>
              <a:gd name="connsiteX153" fmla="*/ 4291212 w 12193149"/>
              <a:gd name="connsiteY153" fmla="*/ 2157986 h 2344739"/>
              <a:gd name="connsiteX154" fmla="*/ 4277290 w 12193149"/>
              <a:gd name="connsiteY154" fmla="*/ 2157740 h 2344739"/>
              <a:gd name="connsiteX155" fmla="*/ 4249265 w 12193149"/>
              <a:gd name="connsiteY155" fmla="*/ 2160064 h 2344739"/>
              <a:gd name="connsiteX156" fmla="*/ 4203199 w 12193149"/>
              <a:gd name="connsiteY156" fmla="*/ 2157269 h 2344739"/>
              <a:gd name="connsiteX157" fmla="*/ 4202893 w 12193149"/>
              <a:gd name="connsiteY157" fmla="*/ 2156010 h 2344739"/>
              <a:gd name="connsiteX158" fmla="*/ 4192396 w 12193149"/>
              <a:gd name="connsiteY158" fmla="*/ 2150376 h 2344739"/>
              <a:gd name="connsiteX159" fmla="*/ 4143893 w 12193149"/>
              <a:gd name="connsiteY159" fmla="*/ 2134511 h 2344739"/>
              <a:gd name="connsiteX160" fmla="*/ 4084245 w 12193149"/>
              <a:gd name="connsiteY160" fmla="*/ 2107978 h 2344739"/>
              <a:gd name="connsiteX161" fmla="*/ 4075694 w 12193149"/>
              <a:gd name="connsiteY161" fmla="*/ 2107143 h 2344739"/>
              <a:gd name="connsiteX162" fmla="*/ 4075575 w 12193149"/>
              <a:gd name="connsiteY162" fmla="*/ 2106844 h 2344739"/>
              <a:gd name="connsiteX163" fmla="*/ 4066658 w 12193149"/>
              <a:gd name="connsiteY163" fmla="*/ 2105400 h 2344739"/>
              <a:gd name="connsiteX164" fmla="*/ 4060102 w 12193149"/>
              <a:gd name="connsiteY164" fmla="*/ 2105618 h 2344739"/>
              <a:gd name="connsiteX165" fmla="*/ 4043512 w 12193149"/>
              <a:gd name="connsiteY165" fmla="*/ 2103997 h 2344739"/>
              <a:gd name="connsiteX166" fmla="*/ 4038145 w 12193149"/>
              <a:gd name="connsiteY166" fmla="*/ 2101563 h 2344739"/>
              <a:gd name="connsiteX167" fmla="*/ 4036511 w 12193149"/>
              <a:gd name="connsiteY167" fmla="*/ 2097896 h 2344739"/>
              <a:gd name="connsiteX168" fmla="*/ 4034926 w 12193149"/>
              <a:gd name="connsiteY168" fmla="*/ 2098131 h 2344739"/>
              <a:gd name="connsiteX169" fmla="*/ 4005686 w 12193149"/>
              <a:gd name="connsiteY169" fmla="*/ 2085563 h 2344739"/>
              <a:gd name="connsiteX170" fmla="*/ 3937994 w 12193149"/>
              <a:gd name="connsiteY170" fmla="*/ 2068106 h 2344739"/>
              <a:gd name="connsiteX171" fmla="*/ 3898423 w 12193149"/>
              <a:gd name="connsiteY171" fmla="*/ 2062451 h 2344739"/>
              <a:gd name="connsiteX172" fmla="*/ 3790908 w 12193149"/>
              <a:gd name="connsiteY172" fmla="*/ 2042213 h 2344739"/>
              <a:gd name="connsiteX173" fmla="*/ 3683661 w 12193149"/>
              <a:gd name="connsiteY173" fmla="*/ 2018290 h 2344739"/>
              <a:gd name="connsiteX174" fmla="*/ 3611183 w 12193149"/>
              <a:gd name="connsiteY174" fmla="*/ 1986019 h 2344739"/>
              <a:gd name="connsiteX175" fmla="*/ 3605003 w 12193149"/>
              <a:gd name="connsiteY175" fmla="*/ 1987381 h 2344739"/>
              <a:gd name="connsiteX176" fmla="*/ 3595884 w 12193149"/>
              <a:gd name="connsiteY176" fmla="*/ 1987545 h 2344739"/>
              <a:gd name="connsiteX177" fmla="*/ 3595649 w 12193149"/>
              <a:gd name="connsiteY177" fmla="*/ 1987276 h 2344739"/>
              <a:gd name="connsiteX178" fmla="*/ 3587126 w 12193149"/>
              <a:gd name="connsiteY178" fmla="*/ 1987966 h 2344739"/>
              <a:gd name="connsiteX179" fmla="*/ 3537283 w 12193149"/>
              <a:gd name="connsiteY179" fmla="*/ 1978267 h 2344739"/>
              <a:gd name="connsiteX180" fmla="*/ 3474371 w 12193149"/>
              <a:gd name="connsiteY180" fmla="*/ 1974606 h 2344739"/>
              <a:gd name="connsiteX181" fmla="*/ 3401876 w 12193149"/>
              <a:gd name="connsiteY181" fmla="*/ 1962558 h 2344739"/>
              <a:gd name="connsiteX182" fmla="*/ 3365036 w 12193149"/>
              <a:gd name="connsiteY182" fmla="*/ 1979510 h 2344739"/>
              <a:gd name="connsiteX183" fmla="*/ 3345174 w 12193149"/>
              <a:gd name="connsiteY183" fmla="*/ 1981192 h 2344739"/>
              <a:gd name="connsiteX184" fmla="*/ 3342846 w 12193149"/>
              <a:gd name="connsiteY184" fmla="*/ 1980217 h 2344739"/>
              <a:gd name="connsiteX185" fmla="*/ 3263504 w 12193149"/>
              <a:gd name="connsiteY185" fmla="*/ 1986094 h 2344739"/>
              <a:gd name="connsiteX186" fmla="*/ 3143704 w 12193149"/>
              <a:gd name="connsiteY186" fmla="*/ 1993869 h 2344739"/>
              <a:gd name="connsiteX187" fmla="*/ 3031439 w 12193149"/>
              <a:gd name="connsiteY187" fmla="*/ 1996512 h 2344739"/>
              <a:gd name="connsiteX188" fmla="*/ 2782717 w 12193149"/>
              <a:gd name="connsiteY188" fmla="*/ 2018333 h 2344739"/>
              <a:gd name="connsiteX189" fmla="*/ 2647675 w 12193149"/>
              <a:gd name="connsiteY189" fmla="*/ 2028869 h 2344739"/>
              <a:gd name="connsiteX190" fmla="*/ 2569176 w 12193149"/>
              <a:gd name="connsiteY190" fmla="*/ 2002628 h 2344739"/>
              <a:gd name="connsiteX191" fmla="*/ 2444403 w 12193149"/>
              <a:gd name="connsiteY191" fmla="*/ 2016529 h 2344739"/>
              <a:gd name="connsiteX192" fmla="*/ 2316260 w 12193149"/>
              <a:gd name="connsiteY192" fmla="*/ 2024996 h 2344739"/>
              <a:gd name="connsiteX193" fmla="*/ 2209726 w 12193149"/>
              <a:gd name="connsiteY193" fmla="*/ 2019763 h 2344739"/>
              <a:gd name="connsiteX194" fmla="*/ 2095813 w 12193149"/>
              <a:gd name="connsiteY194" fmla="*/ 2003052 h 2344739"/>
              <a:gd name="connsiteX195" fmla="*/ 1998504 w 12193149"/>
              <a:gd name="connsiteY195" fmla="*/ 1995032 h 2344739"/>
              <a:gd name="connsiteX196" fmla="*/ 1929320 w 12193149"/>
              <a:gd name="connsiteY196" fmla="*/ 2016977 h 2344739"/>
              <a:gd name="connsiteX197" fmla="*/ 1922798 w 12193149"/>
              <a:gd name="connsiteY197" fmla="*/ 2012146 h 2344739"/>
              <a:gd name="connsiteX198" fmla="*/ 1874228 w 12193149"/>
              <a:gd name="connsiteY198" fmla="*/ 2013741 h 2344739"/>
              <a:gd name="connsiteX199" fmla="*/ 1787803 w 12193149"/>
              <a:gd name="connsiteY199" fmla="*/ 2041363 h 2344739"/>
              <a:gd name="connsiteX200" fmla="*/ 1739352 w 12193149"/>
              <a:gd name="connsiteY200" fmla="*/ 2036312 h 2344739"/>
              <a:gd name="connsiteX201" fmla="*/ 1676219 w 12193149"/>
              <a:gd name="connsiteY201" fmla="*/ 2019963 h 2344739"/>
              <a:gd name="connsiteX202" fmla="*/ 1609817 w 12193149"/>
              <a:gd name="connsiteY202" fmla="*/ 2013066 h 2344739"/>
              <a:gd name="connsiteX203" fmla="*/ 1497258 w 12193149"/>
              <a:gd name="connsiteY203" fmla="*/ 1987476 h 2344739"/>
              <a:gd name="connsiteX204" fmla="*/ 1151127 w 12193149"/>
              <a:gd name="connsiteY204" fmla="*/ 1938041 h 2344739"/>
              <a:gd name="connsiteX205" fmla="*/ 859417 w 12193149"/>
              <a:gd name="connsiteY205" fmla="*/ 1928608 h 2344739"/>
              <a:gd name="connsiteX206" fmla="*/ 838688 w 12193149"/>
              <a:gd name="connsiteY206" fmla="*/ 1929821 h 2344739"/>
              <a:gd name="connsiteX207" fmla="*/ 817957 w 12193149"/>
              <a:gd name="connsiteY207" fmla="*/ 1927857 h 2344739"/>
              <a:gd name="connsiteX208" fmla="*/ 812654 w 12193149"/>
              <a:gd name="connsiteY208" fmla="*/ 1930751 h 2344739"/>
              <a:gd name="connsiteX209" fmla="*/ 721195 w 12193149"/>
              <a:gd name="connsiteY209" fmla="*/ 1929661 h 2344739"/>
              <a:gd name="connsiteX210" fmla="*/ 720890 w 12193149"/>
              <a:gd name="connsiteY210" fmla="*/ 1928399 h 2344739"/>
              <a:gd name="connsiteX211" fmla="*/ 710023 w 12193149"/>
              <a:gd name="connsiteY211" fmla="*/ 1922722 h 2344739"/>
              <a:gd name="connsiteX212" fmla="*/ 597940 w 12193149"/>
              <a:gd name="connsiteY212" fmla="*/ 1879864 h 2344739"/>
              <a:gd name="connsiteX213" fmla="*/ 579683 w 12193149"/>
              <a:gd name="connsiteY213" fmla="*/ 1877212 h 2344739"/>
              <a:gd name="connsiteX214" fmla="*/ 572865 w 12193149"/>
              <a:gd name="connsiteY214" fmla="*/ 1877401 h 2344739"/>
              <a:gd name="connsiteX215" fmla="*/ 446247 w 12193149"/>
              <a:gd name="connsiteY215" fmla="*/ 1839371 h 2344739"/>
              <a:gd name="connsiteX216" fmla="*/ 405163 w 12193149"/>
              <a:gd name="connsiteY216" fmla="*/ 1833548 h 2344739"/>
              <a:gd name="connsiteX217" fmla="*/ 293583 w 12193149"/>
              <a:gd name="connsiteY217" fmla="*/ 1812852 h 2344739"/>
              <a:gd name="connsiteX218" fmla="*/ 119529 w 12193149"/>
              <a:gd name="connsiteY218" fmla="*/ 1761047 h 2344739"/>
              <a:gd name="connsiteX219" fmla="*/ 16674 w 12193149"/>
              <a:gd name="connsiteY219" fmla="*/ 1758191 h 2344739"/>
              <a:gd name="connsiteX220" fmla="*/ 1150 w 12193149"/>
              <a:gd name="connsiteY220" fmla="*/ 1752722 h 2344739"/>
              <a:gd name="connsiteX221" fmla="*/ 1148 w 12193149"/>
              <a:gd name="connsiteY221" fmla="*/ 222213 h 2344739"/>
              <a:gd name="connsiteX222" fmla="*/ 1148 w 12193149"/>
              <a:gd name="connsiteY222"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38590 w 12193149"/>
              <a:gd name="connsiteY65" fmla="*/ 1869293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585655 w 12193149"/>
              <a:gd name="connsiteY63" fmla="*/ 1795542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219707 w 12193149"/>
              <a:gd name="connsiteY105" fmla="*/ 2156680 h 2344739"/>
              <a:gd name="connsiteX106" fmla="*/ 7202249 w 12193149"/>
              <a:gd name="connsiteY106" fmla="*/ 2161230 h 2344739"/>
              <a:gd name="connsiteX107" fmla="*/ 7198152 w 12193149"/>
              <a:gd name="connsiteY107" fmla="*/ 2166588 h 2344739"/>
              <a:gd name="connsiteX108" fmla="*/ 7171956 w 12193149"/>
              <a:gd name="connsiteY108" fmla="*/ 2171236 h 2344739"/>
              <a:gd name="connsiteX109" fmla="*/ 7098136 w 12193149"/>
              <a:gd name="connsiteY109" fmla="*/ 2183464 h 2344739"/>
              <a:gd name="connsiteX110" fmla="*/ 7019644 w 12193149"/>
              <a:gd name="connsiteY110" fmla="*/ 2183090 h 2344739"/>
              <a:gd name="connsiteX111" fmla="*/ 6905294 w 12193149"/>
              <a:gd name="connsiteY111" fmla="*/ 2212596 h 2344739"/>
              <a:gd name="connsiteX112" fmla="*/ 6709370 w 12193149"/>
              <a:gd name="connsiteY112" fmla="*/ 2240551 h 2344739"/>
              <a:gd name="connsiteX113" fmla="*/ 6550602 w 12193149"/>
              <a:gd name="connsiteY113" fmla="*/ 2269327 h 2344739"/>
              <a:gd name="connsiteX114" fmla="*/ 6318708 w 12193149"/>
              <a:gd name="connsiteY114" fmla="*/ 2316127 h 2344739"/>
              <a:gd name="connsiteX115" fmla="*/ 6169822 w 12193149"/>
              <a:gd name="connsiteY115" fmla="*/ 2318214 h 2344739"/>
              <a:gd name="connsiteX116" fmla="*/ 6074996 w 12193149"/>
              <a:gd name="connsiteY116" fmla="*/ 2338676 h 2344739"/>
              <a:gd name="connsiteX117" fmla="*/ 6069677 w 12193149"/>
              <a:gd name="connsiteY117" fmla="*/ 2337139 h 2344739"/>
              <a:gd name="connsiteX118" fmla="*/ 6049786 w 12193149"/>
              <a:gd name="connsiteY118" fmla="*/ 2337822 h 2344739"/>
              <a:gd name="connsiteX119" fmla="*/ 6042433 w 12193149"/>
              <a:gd name="connsiteY119" fmla="*/ 2329473 h 2344739"/>
              <a:gd name="connsiteX120" fmla="*/ 6011238 w 12193149"/>
              <a:gd name="connsiteY120" fmla="*/ 2324380 h 2344739"/>
              <a:gd name="connsiteX121" fmla="*/ 5958523 w 12193149"/>
              <a:gd name="connsiteY121" fmla="*/ 2328024 h 2344739"/>
              <a:gd name="connsiteX122" fmla="*/ 5760067 w 12193149"/>
              <a:gd name="connsiteY122" fmla="*/ 2343716 h 2344739"/>
              <a:gd name="connsiteX123" fmla="*/ 5628108 w 12193149"/>
              <a:gd name="connsiteY123" fmla="*/ 2344739 h 2344739"/>
              <a:gd name="connsiteX124" fmla="*/ 5472054 w 12193149"/>
              <a:gd name="connsiteY124" fmla="*/ 2330719 h 2344739"/>
              <a:gd name="connsiteX125" fmla="*/ 5433909 w 12193149"/>
              <a:gd name="connsiteY125" fmla="*/ 2319466 h 2344739"/>
              <a:gd name="connsiteX126" fmla="*/ 5382817 w 12193149"/>
              <a:gd name="connsiteY126" fmla="*/ 2301764 h 2344739"/>
              <a:gd name="connsiteX127" fmla="*/ 5262912 w 12193149"/>
              <a:gd name="connsiteY127" fmla="*/ 2281347 h 2344739"/>
              <a:gd name="connsiteX128" fmla="*/ 5224109 w 12193149"/>
              <a:gd name="connsiteY128" fmla="*/ 2270223 h 2344739"/>
              <a:gd name="connsiteX129" fmla="*/ 5175808 w 12193149"/>
              <a:gd name="connsiteY129" fmla="*/ 2267233 h 2344739"/>
              <a:gd name="connsiteX130" fmla="*/ 5157702 w 12193149"/>
              <a:gd name="connsiteY130" fmla="*/ 2260010 h 2344739"/>
              <a:gd name="connsiteX131" fmla="*/ 5143747 w 12193149"/>
              <a:gd name="connsiteY131" fmla="*/ 2256610 h 2344739"/>
              <a:gd name="connsiteX132" fmla="*/ 5140744 w 12193149"/>
              <a:gd name="connsiteY132" fmla="*/ 2254509 h 2344739"/>
              <a:gd name="connsiteX133" fmla="*/ 5122807 w 12193149"/>
              <a:gd name="connsiteY133" fmla="*/ 2243656 h 2344739"/>
              <a:gd name="connsiteX134" fmla="*/ 5066938 w 12193149"/>
              <a:gd name="connsiteY134" fmla="*/ 2250227 h 2344739"/>
              <a:gd name="connsiteX135" fmla="*/ 5012662 w 12193149"/>
              <a:gd name="connsiteY135" fmla="*/ 2233846 h 2344739"/>
              <a:gd name="connsiteX136" fmla="*/ 4841589 w 12193149"/>
              <a:gd name="connsiteY136" fmla="*/ 2209829 h 2344739"/>
              <a:gd name="connsiteX137" fmla="*/ 4763595 w 12193149"/>
              <a:gd name="connsiteY137" fmla="*/ 2182061 h 2344739"/>
              <a:gd name="connsiteX138" fmla="*/ 4724334 w 12193149"/>
              <a:gd name="connsiteY138" fmla="*/ 2173047 h 2344739"/>
              <a:gd name="connsiteX139" fmla="*/ 4722324 w 12193149"/>
              <a:gd name="connsiteY139" fmla="*/ 2172298 h 2344739"/>
              <a:gd name="connsiteX140" fmla="*/ 4723259 w 12193149"/>
              <a:gd name="connsiteY140" fmla="*/ 2172087 h 2344739"/>
              <a:gd name="connsiteX141" fmla="*/ 4718350 w 12193149"/>
              <a:gd name="connsiteY141" fmla="*/ 2170817 h 2344739"/>
              <a:gd name="connsiteX142" fmla="*/ 4722324 w 12193149"/>
              <a:gd name="connsiteY142" fmla="*/ 2172298 h 2344739"/>
              <a:gd name="connsiteX143" fmla="*/ 4716674 w 12193149"/>
              <a:gd name="connsiteY143" fmla="*/ 2173573 h 2344739"/>
              <a:gd name="connsiteX144" fmla="*/ 4516962 w 12193149"/>
              <a:gd name="connsiteY144" fmla="*/ 2163671 h 2344739"/>
              <a:gd name="connsiteX145" fmla="*/ 4429691 w 12193149"/>
              <a:gd name="connsiteY145" fmla="*/ 2153020 h 2344739"/>
              <a:gd name="connsiteX146" fmla="*/ 4364023 w 12193149"/>
              <a:gd name="connsiteY146" fmla="*/ 2151674 h 2344739"/>
              <a:gd name="connsiteX147" fmla="*/ 4318114 w 12193149"/>
              <a:gd name="connsiteY147" fmla="*/ 2158289 h 2344739"/>
              <a:gd name="connsiteX148" fmla="*/ 4316258 w 12193149"/>
              <a:gd name="connsiteY148" fmla="*/ 2156948 h 2344739"/>
              <a:gd name="connsiteX149" fmla="*/ 4296292 w 12193149"/>
              <a:gd name="connsiteY149" fmla="*/ 2155069 h 2344739"/>
              <a:gd name="connsiteX150" fmla="*/ 4291212 w 12193149"/>
              <a:gd name="connsiteY150" fmla="*/ 2157986 h 2344739"/>
              <a:gd name="connsiteX151" fmla="*/ 4277290 w 12193149"/>
              <a:gd name="connsiteY151" fmla="*/ 2157740 h 2344739"/>
              <a:gd name="connsiteX152" fmla="*/ 4249265 w 12193149"/>
              <a:gd name="connsiteY152" fmla="*/ 2160064 h 2344739"/>
              <a:gd name="connsiteX153" fmla="*/ 4203199 w 12193149"/>
              <a:gd name="connsiteY153" fmla="*/ 2157269 h 2344739"/>
              <a:gd name="connsiteX154" fmla="*/ 4202893 w 12193149"/>
              <a:gd name="connsiteY154" fmla="*/ 2156010 h 2344739"/>
              <a:gd name="connsiteX155" fmla="*/ 4192396 w 12193149"/>
              <a:gd name="connsiteY155" fmla="*/ 2150376 h 2344739"/>
              <a:gd name="connsiteX156" fmla="*/ 4143893 w 12193149"/>
              <a:gd name="connsiteY156" fmla="*/ 2134511 h 2344739"/>
              <a:gd name="connsiteX157" fmla="*/ 4084245 w 12193149"/>
              <a:gd name="connsiteY157" fmla="*/ 2107978 h 2344739"/>
              <a:gd name="connsiteX158" fmla="*/ 4075694 w 12193149"/>
              <a:gd name="connsiteY158" fmla="*/ 2107143 h 2344739"/>
              <a:gd name="connsiteX159" fmla="*/ 4075575 w 12193149"/>
              <a:gd name="connsiteY159" fmla="*/ 2106844 h 2344739"/>
              <a:gd name="connsiteX160" fmla="*/ 4066658 w 12193149"/>
              <a:gd name="connsiteY160" fmla="*/ 2105400 h 2344739"/>
              <a:gd name="connsiteX161" fmla="*/ 4060102 w 12193149"/>
              <a:gd name="connsiteY161" fmla="*/ 2105618 h 2344739"/>
              <a:gd name="connsiteX162" fmla="*/ 4043512 w 12193149"/>
              <a:gd name="connsiteY162" fmla="*/ 2103997 h 2344739"/>
              <a:gd name="connsiteX163" fmla="*/ 4038145 w 12193149"/>
              <a:gd name="connsiteY163" fmla="*/ 2101563 h 2344739"/>
              <a:gd name="connsiteX164" fmla="*/ 4036511 w 12193149"/>
              <a:gd name="connsiteY164" fmla="*/ 2097896 h 2344739"/>
              <a:gd name="connsiteX165" fmla="*/ 4034926 w 12193149"/>
              <a:gd name="connsiteY165" fmla="*/ 2098131 h 2344739"/>
              <a:gd name="connsiteX166" fmla="*/ 4005686 w 12193149"/>
              <a:gd name="connsiteY166" fmla="*/ 2085563 h 2344739"/>
              <a:gd name="connsiteX167" fmla="*/ 3937994 w 12193149"/>
              <a:gd name="connsiteY167" fmla="*/ 2068106 h 2344739"/>
              <a:gd name="connsiteX168" fmla="*/ 3898423 w 12193149"/>
              <a:gd name="connsiteY168" fmla="*/ 2062451 h 2344739"/>
              <a:gd name="connsiteX169" fmla="*/ 3790908 w 12193149"/>
              <a:gd name="connsiteY169" fmla="*/ 2042213 h 2344739"/>
              <a:gd name="connsiteX170" fmla="*/ 3683661 w 12193149"/>
              <a:gd name="connsiteY170" fmla="*/ 2018290 h 2344739"/>
              <a:gd name="connsiteX171" fmla="*/ 3611183 w 12193149"/>
              <a:gd name="connsiteY171" fmla="*/ 1986019 h 2344739"/>
              <a:gd name="connsiteX172" fmla="*/ 3605003 w 12193149"/>
              <a:gd name="connsiteY172" fmla="*/ 1987381 h 2344739"/>
              <a:gd name="connsiteX173" fmla="*/ 3595884 w 12193149"/>
              <a:gd name="connsiteY173" fmla="*/ 1987545 h 2344739"/>
              <a:gd name="connsiteX174" fmla="*/ 3595649 w 12193149"/>
              <a:gd name="connsiteY174" fmla="*/ 1987276 h 2344739"/>
              <a:gd name="connsiteX175" fmla="*/ 3587126 w 12193149"/>
              <a:gd name="connsiteY175" fmla="*/ 1987966 h 2344739"/>
              <a:gd name="connsiteX176" fmla="*/ 3537283 w 12193149"/>
              <a:gd name="connsiteY176" fmla="*/ 1978267 h 2344739"/>
              <a:gd name="connsiteX177" fmla="*/ 3474371 w 12193149"/>
              <a:gd name="connsiteY177" fmla="*/ 1974606 h 2344739"/>
              <a:gd name="connsiteX178" fmla="*/ 3401876 w 12193149"/>
              <a:gd name="connsiteY178" fmla="*/ 1962558 h 2344739"/>
              <a:gd name="connsiteX179" fmla="*/ 3365036 w 12193149"/>
              <a:gd name="connsiteY179" fmla="*/ 1979510 h 2344739"/>
              <a:gd name="connsiteX180" fmla="*/ 3345174 w 12193149"/>
              <a:gd name="connsiteY180" fmla="*/ 1981192 h 2344739"/>
              <a:gd name="connsiteX181" fmla="*/ 3342846 w 12193149"/>
              <a:gd name="connsiteY181" fmla="*/ 1980217 h 2344739"/>
              <a:gd name="connsiteX182" fmla="*/ 3263504 w 12193149"/>
              <a:gd name="connsiteY182" fmla="*/ 1986094 h 2344739"/>
              <a:gd name="connsiteX183" fmla="*/ 3143704 w 12193149"/>
              <a:gd name="connsiteY183" fmla="*/ 1993869 h 2344739"/>
              <a:gd name="connsiteX184" fmla="*/ 3031439 w 12193149"/>
              <a:gd name="connsiteY184" fmla="*/ 1996512 h 2344739"/>
              <a:gd name="connsiteX185" fmla="*/ 2782717 w 12193149"/>
              <a:gd name="connsiteY185" fmla="*/ 2018333 h 2344739"/>
              <a:gd name="connsiteX186" fmla="*/ 2647675 w 12193149"/>
              <a:gd name="connsiteY186" fmla="*/ 2028869 h 2344739"/>
              <a:gd name="connsiteX187" fmla="*/ 2569176 w 12193149"/>
              <a:gd name="connsiteY187" fmla="*/ 2002628 h 2344739"/>
              <a:gd name="connsiteX188" fmla="*/ 2444403 w 12193149"/>
              <a:gd name="connsiteY188" fmla="*/ 2016529 h 2344739"/>
              <a:gd name="connsiteX189" fmla="*/ 2316260 w 12193149"/>
              <a:gd name="connsiteY189" fmla="*/ 2024996 h 2344739"/>
              <a:gd name="connsiteX190" fmla="*/ 2209726 w 12193149"/>
              <a:gd name="connsiteY190" fmla="*/ 2019763 h 2344739"/>
              <a:gd name="connsiteX191" fmla="*/ 2095813 w 12193149"/>
              <a:gd name="connsiteY191" fmla="*/ 2003052 h 2344739"/>
              <a:gd name="connsiteX192" fmla="*/ 1998504 w 12193149"/>
              <a:gd name="connsiteY192" fmla="*/ 1995032 h 2344739"/>
              <a:gd name="connsiteX193" fmla="*/ 1929320 w 12193149"/>
              <a:gd name="connsiteY193" fmla="*/ 2016977 h 2344739"/>
              <a:gd name="connsiteX194" fmla="*/ 1922798 w 12193149"/>
              <a:gd name="connsiteY194" fmla="*/ 2012146 h 2344739"/>
              <a:gd name="connsiteX195" fmla="*/ 1874228 w 12193149"/>
              <a:gd name="connsiteY195" fmla="*/ 2013741 h 2344739"/>
              <a:gd name="connsiteX196" fmla="*/ 1787803 w 12193149"/>
              <a:gd name="connsiteY196" fmla="*/ 2041363 h 2344739"/>
              <a:gd name="connsiteX197" fmla="*/ 1739352 w 12193149"/>
              <a:gd name="connsiteY197" fmla="*/ 2036312 h 2344739"/>
              <a:gd name="connsiteX198" fmla="*/ 1676219 w 12193149"/>
              <a:gd name="connsiteY198" fmla="*/ 2019963 h 2344739"/>
              <a:gd name="connsiteX199" fmla="*/ 1609817 w 12193149"/>
              <a:gd name="connsiteY199" fmla="*/ 2013066 h 2344739"/>
              <a:gd name="connsiteX200" fmla="*/ 1497258 w 12193149"/>
              <a:gd name="connsiteY200" fmla="*/ 1987476 h 2344739"/>
              <a:gd name="connsiteX201" fmla="*/ 1151127 w 12193149"/>
              <a:gd name="connsiteY201" fmla="*/ 1938041 h 2344739"/>
              <a:gd name="connsiteX202" fmla="*/ 859417 w 12193149"/>
              <a:gd name="connsiteY202" fmla="*/ 1928608 h 2344739"/>
              <a:gd name="connsiteX203" fmla="*/ 838688 w 12193149"/>
              <a:gd name="connsiteY203" fmla="*/ 1929821 h 2344739"/>
              <a:gd name="connsiteX204" fmla="*/ 817957 w 12193149"/>
              <a:gd name="connsiteY204" fmla="*/ 1927857 h 2344739"/>
              <a:gd name="connsiteX205" fmla="*/ 812654 w 12193149"/>
              <a:gd name="connsiteY205" fmla="*/ 1930751 h 2344739"/>
              <a:gd name="connsiteX206" fmla="*/ 721195 w 12193149"/>
              <a:gd name="connsiteY206" fmla="*/ 1929661 h 2344739"/>
              <a:gd name="connsiteX207" fmla="*/ 720890 w 12193149"/>
              <a:gd name="connsiteY207" fmla="*/ 1928399 h 2344739"/>
              <a:gd name="connsiteX208" fmla="*/ 710023 w 12193149"/>
              <a:gd name="connsiteY208" fmla="*/ 1922722 h 2344739"/>
              <a:gd name="connsiteX209" fmla="*/ 597940 w 12193149"/>
              <a:gd name="connsiteY209" fmla="*/ 1879864 h 2344739"/>
              <a:gd name="connsiteX210" fmla="*/ 579683 w 12193149"/>
              <a:gd name="connsiteY210" fmla="*/ 1877212 h 2344739"/>
              <a:gd name="connsiteX211" fmla="*/ 572865 w 12193149"/>
              <a:gd name="connsiteY211" fmla="*/ 1877401 h 2344739"/>
              <a:gd name="connsiteX212" fmla="*/ 446247 w 12193149"/>
              <a:gd name="connsiteY212" fmla="*/ 1839371 h 2344739"/>
              <a:gd name="connsiteX213" fmla="*/ 405163 w 12193149"/>
              <a:gd name="connsiteY213" fmla="*/ 1833548 h 2344739"/>
              <a:gd name="connsiteX214" fmla="*/ 293583 w 12193149"/>
              <a:gd name="connsiteY214" fmla="*/ 1812852 h 2344739"/>
              <a:gd name="connsiteX215" fmla="*/ 119529 w 12193149"/>
              <a:gd name="connsiteY215" fmla="*/ 1761047 h 2344739"/>
              <a:gd name="connsiteX216" fmla="*/ 16674 w 12193149"/>
              <a:gd name="connsiteY216" fmla="*/ 1758191 h 2344739"/>
              <a:gd name="connsiteX217" fmla="*/ 1150 w 12193149"/>
              <a:gd name="connsiteY217" fmla="*/ 1752722 h 2344739"/>
              <a:gd name="connsiteX218" fmla="*/ 1148 w 12193149"/>
              <a:gd name="connsiteY218" fmla="*/ 222213 h 2344739"/>
              <a:gd name="connsiteX219" fmla="*/ 1148 w 12193149"/>
              <a:gd name="connsiteY219"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590693 w 12193149"/>
              <a:gd name="connsiteY23" fmla="*/ 963777 h 2344739"/>
              <a:gd name="connsiteX24" fmla="*/ 11506817 w 12193149"/>
              <a:gd name="connsiteY24" fmla="*/ 1033623 h 2344739"/>
              <a:gd name="connsiteX25" fmla="*/ 11280332 w 12193149"/>
              <a:gd name="connsiteY25" fmla="*/ 1223571 h 2344739"/>
              <a:gd name="connsiteX26" fmla="*/ 11228309 w 12193149"/>
              <a:gd name="connsiteY26" fmla="*/ 1276236 h 2344739"/>
              <a:gd name="connsiteX27" fmla="*/ 11218087 w 12193149"/>
              <a:gd name="connsiteY27" fmla="*/ 1275961 h 2344739"/>
              <a:gd name="connsiteX28" fmla="*/ 11217184 w 12193149"/>
              <a:gd name="connsiteY28" fmla="*/ 1275018 h 2344739"/>
              <a:gd name="connsiteX29" fmla="*/ 11188885 w 12193149"/>
              <a:gd name="connsiteY29" fmla="*/ 1292383 h 2344739"/>
              <a:gd name="connsiteX30" fmla="*/ 11184501 w 12193149"/>
              <a:gd name="connsiteY30" fmla="*/ 1292525 h 2344739"/>
              <a:gd name="connsiteX31" fmla="*/ 11166854 w 12193149"/>
              <a:gd name="connsiteY31" fmla="*/ 1306612 h 2344739"/>
              <a:gd name="connsiteX32" fmla="*/ 11157311 w 12193149"/>
              <a:gd name="connsiteY32" fmla="*/ 1312414 h 2344739"/>
              <a:gd name="connsiteX33" fmla="*/ 11155496 w 12193149"/>
              <a:gd name="connsiteY33" fmla="*/ 1317097 h 2344739"/>
              <a:gd name="connsiteX34" fmla="*/ 11140961 w 12193149"/>
              <a:gd name="connsiteY34" fmla="*/ 1324115 h 2344739"/>
              <a:gd name="connsiteX35" fmla="*/ 11138961 w 12193149"/>
              <a:gd name="connsiteY35" fmla="*/ 1323772 h 2344739"/>
              <a:gd name="connsiteX36" fmla="*/ 11128208 w 12193149"/>
              <a:gd name="connsiteY36" fmla="*/ 1333832 h 2344739"/>
              <a:gd name="connsiteX37" fmla="*/ 11120691 w 12193149"/>
              <a:gd name="connsiteY37" fmla="*/ 1347424 h 2344739"/>
              <a:gd name="connsiteX38" fmla="*/ 10894683 w 12193149"/>
              <a:gd name="connsiteY38" fmla="*/ 1473399 h 2344739"/>
              <a:gd name="connsiteX39" fmla="*/ 10773300 w 12193149"/>
              <a:gd name="connsiteY39" fmla="*/ 1523191 h 2344739"/>
              <a:gd name="connsiteX40" fmla="*/ 10627668 w 12193149"/>
              <a:gd name="connsiteY40" fmla="*/ 1559229 h 2344739"/>
              <a:gd name="connsiteX41" fmla="*/ 10581895 w 12193149"/>
              <a:gd name="connsiteY41" fmla="*/ 1568689 h 2344739"/>
              <a:gd name="connsiteX42" fmla="*/ 10547790 w 12193149"/>
              <a:gd name="connsiteY42" fmla="*/ 1598423 h 2344739"/>
              <a:gd name="connsiteX43" fmla="*/ 10529643 w 12193149"/>
              <a:gd name="connsiteY43" fmla="*/ 1596907 h 2344739"/>
              <a:gd name="connsiteX44" fmla="*/ 10526446 w 12193149"/>
              <a:gd name="connsiteY44" fmla="*/ 1596411 h 2344739"/>
              <a:gd name="connsiteX45" fmla="*/ 10515129 w 12193149"/>
              <a:gd name="connsiteY45" fmla="*/ 1599537 h 2344739"/>
              <a:gd name="connsiteX46" fmla="*/ 10491735 w 12193149"/>
              <a:gd name="connsiteY46" fmla="*/ 1594156 h 2344739"/>
              <a:gd name="connsiteX47" fmla="*/ 10471418 w 12193149"/>
              <a:gd name="connsiteY47" fmla="*/ 1601693 h 2344739"/>
              <a:gd name="connsiteX48" fmla="*/ 10377042 w 12193149"/>
              <a:gd name="connsiteY48" fmla="*/ 1644598 h 2344739"/>
              <a:gd name="connsiteX49" fmla="*/ 10319338 w 12193149"/>
              <a:gd name="connsiteY49" fmla="*/ 1666221 h 2344739"/>
              <a:gd name="connsiteX50" fmla="*/ 10295467 w 12193149"/>
              <a:gd name="connsiteY50" fmla="*/ 1668079 h 2344739"/>
              <a:gd name="connsiteX51" fmla="*/ 10263443 w 12193149"/>
              <a:gd name="connsiteY51" fmla="*/ 1674948 h 2344739"/>
              <a:gd name="connsiteX52" fmla="*/ 10205418 w 12193149"/>
              <a:gd name="connsiteY52" fmla="*/ 1682149 h 2344739"/>
              <a:gd name="connsiteX53" fmla="*/ 10177759 w 12193149"/>
              <a:gd name="connsiteY53" fmla="*/ 1692943 h 2344739"/>
              <a:gd name="connsiteX54" fmla="*/ 10165070 w 12193149"/>
              <a:gd name="connsiteY54" fmla="*/ 1693739 h 2344739"/>
              <a:gd name="connsiteX55" fmla="*/ 10156308 w 12193149"/>
              <a:gd name="connsiteY55" fmla="*/ 1707487 h 2344739"/>
              <a:gd name="connsiteX56" fmla="*/ 10118267 w 12193149"/>
              <a:gd name="connsiteY56" fmla="*/ 1731142 h 2344739"/>
              <a:gd name="connsiteX57" fmla="*/ 10083317 w 12193149"/>
              <a:gd name="connsiteY57" fmla="*/ 1743296 h 2344739"/>
              <a:gd name="connsiteX58" fmla="*/ 10040388 w 12193149"/>
              <a:gd name="connsiteY58" fmla="*/ 1741632 h 2344739"/>
              <a:gd name="connsiteX59" fmla="*/ 9961167 w 12193149"/>
              <a:gd name="connsiteY59" fmla="*/ 1757147 h 2344739"/>
              <a:gd name="connsiteX60" fmla="*/ 9848940 w 12193149"/>
              <a:gd name="connsiteY60" fmla="*/ 1763915 h 2344739"/>
              <a:gd name="connsiteX61" fmla="*/ 9729457 w 12193149"/>
              <a:gd name="connsiteY61" fmla="*/ 1784122 h 2344739"/>
              <a:gd name="connsiteX62" fmla="*/ 9613704 w 12193149"/>
              <a:gd name="connsiteY62" fmla="*/ 1812371 h 2344739"/>
              <a:gd name="connsiteX63" fmla="*/ 9338590 w 12193149"/>
              <a:gd name="connsiteY63" fmla="*/ 1869293 h 2344739"/>
              <a:gd name="connsiteX64" fmla="*/ 9232518 w 12193149"/>
              <a:gd name="connsiteY64" fmla="*/ 1893149 h 2344739"/>
              <a:gd name="connsiteX65" fmla="*/ 9156690 w 12193149"/>
              <a:gd name="connsiteY65" fmla="*/ 1903228 h 2344739"/>
              <a:gd name="connsiteX66" fmla="*/ 9054601 w 12193149"/>
              <a:gd name="connsiteY66" fmla="*/ 1910755 h 2344739"/>
              <a:gd name="connsiteX67" fmla="*/ 9006634 w 12193149"/>
              <a:gd name="connsiteY67" fmla="*/ 1914040 h 2344739"/>
              <a:gd name="connsiteX68" fmla="*/ 9006349 w 12193149"/>
              <a:gd name="connsiteY68" fmla="*/ 1913800 h 2344739"/>
              <a:gd name="connsiteX69" fmla="*/ 8997380 w 12193149"/>
              <a:gd name="connsiteY69" fmla="*/ 1915011 h 2344739"/>
              <a:gd name="connsiteX70" fmla="*/ 8991542 w 12193149"/>
              <a:gd name="connsiteY70" fmla="*/ 1917072 h 2344739"/>
              <a:gd name="connsiteX71" fmla="*/ 8975485 w 12193149"/>
              <a:gd name="connsiteY71" fmla="*/ 1920298 h 2344739"/>
              <a:gd name="connsiteX72" fmla="*/ 8969159 w 12193149"/>
              <a:gd name="connsiteY72" fmla="*/ 1919598 h 2344739"/>
              <a:gd name="connsiteX73" fmla="*/ 8964196 w 12193149"/>
              <a:gd name="connsiteY73" fmla="*/ 1917373 h 2344739"/>
              <a:gd name="connsiteX74" fmla="*/ 8930136 w 12193149"/>
              <a:gd name="connsiteY74" fmla="*/ 1914185 h 2344739"/>
              <a:gd name="connsiteX75" fmla="*/ 8753592 w 12193149"/>
              <a:gd name="connsiteY75" fmla="*/ 1933417 h 2344739"/>
              <a:gd name="connsiteX76" fmla="*/ 8708995 w 12193149"/>
              <a:gd name="connsiteY76" fmla="*/ 1935518 h 2344739"/>
              <a:gd name="connsiteX77" fmla="*/ 8597219 w 12193149"/>
              <a:gd name="connsiteY77" fmla="*/ 1944090 h 2344739"/>
              <a:gd name="connsiteX78" fmla="*/ 8526378 w 12193149"/>
              <a:gd name="connsiteY78" fmla="*/ 1929248 h 2344739"/>
              <a:gd name="connsiteX79" fmla="*/ 8512131 w 12193149"/>
              <a:gd name="connsiteY79" fmla="*/ 1935163 h 2344739"/>
              <a:gd name="connsiteX80" fmla="*/ 8507315 w 12193149"/>
              <a:gd name="connsiteY80" fmla="*/ 1938164 h 2344739"/>
              <a:gd name="connsiteX81" fmla="*/ 8499116 w 12193149"/>
              <a:gd name="connsiteY81" fmla="*/ 1940902 h 2344739"/>
              <a:gd name="connsiteX82" fmla="*/ 8498742 w 12193149"/>
              <a:gd name="connsiteY82" fmla="*/ 1940723 h 2344739"/>
              <a:gd name="connsiteX83" fmla="*/ 8491397 w 12193149"/>
              <a:gd name="connsiteY83" fmla="*/ 1943773 h 2344739"/>
              <a:gd name="connsiteX84" fmla="*/ 8368330 w 12193149"/>
              <a:gd name="connsiteY84" fmla="*/ 1957815 h 2344739"/>
              <a:gd name="connsiteX85" fmla="*/ 8354947 w 12193149"/>
              <a:gd name="connsiteY85" fmla="*/ 1958009 h 2344739"/>
              <a:gd name="connsiteX86" fmla="*/ 8321252 w 12193149"/>
              <a:gd name="connsiteY86" fmla="*/ 1974587 h 2344739"/>
              <a:gd name="connsiteX87" fmla="*/ 8315581 w 12193149"/>
              <a:gd name="connsiteY87" fmla="*/ 1974913 h 2344739"/>
              <a:gd name="connsiteX88" fmla="*/ 8296322 w 12193149"/>
              <a:gd name="connsiteY88" fmla="*/ 1988808 h 2344739"/>
              <a:gd name="connsiteX89" fmla="*/ 8285424 w 12193149"/>
              <a:gd name="connsiteY89" fmla="*/ 1994631 h 2344739"/>
              <a:gd name="connsiteX90" fmla="*/ 8284298 w 12193149"/>
              <a:gd name="connsiteY90" fmla="*/ 1999074 h 2344739"/>
              <a:gd name="connsiteX91" fmla="*/ 8267224 w 12193149"/>
              <a:gd name="connsiteY91" fmla="*/ 2006249 h 2344739"/>
              <a:gd name="connsiteX92" fmla="*/ 8264525 w 12193149"/>
              <a:gd name="connsiteY92" fmla="*/ 2006019 h 2344739"/>
              <a:gd name="connsiteX93" fmla="*/ 8253181 w 12193149"/>
              <a:gd name="connsiteY93" fmla="*/ 2015862 h 2344739"/>
              <a:gd name="connsiteX94" fmla="*/ 8246982 w 12193149"/>
              <a:gd name="connsiteY94" fmla="*/ 2028854 h 2344739"/>
              <a:gd name="connsiteX95" fmla="*/ 8091420 w 12193149"/>
              <a:gd name="connsiteY95" fmla="*/ 2075015 h 2344739"/>
              <a:gd name="connsiteX96" fmla="*/ 7906555 w 12193149"/>
              <a:gd name="connsiteY96" fmla="*/ 2116988 h 2344739"/>
              <a:gd name="connsiteX97" fmla="*/ 7719893 w 12193149"/>
              <a:gd name="connsiteY97" fmla="*/ 2142703 h 2344739"/>
              <a:gd name="connsiteX98" fmla="*/ 7615495 w 12193149"/>
              <a:gd name="connsiteY98" fmla="*/ 2139232 h 2344739"/>
              <a:gd name="connsiteX99" fmla="*/ 7528691 w 12193149"/>
              <a:gd name="connsiteY99" fmla="*/ 2145060 h 2344739"/>
              <a:gd name="connsiteX100" fmla="*/ 7520719 w 12193149"/>
              <a:gd name="connsiteY100" fmla="*/ 2147613 h 2344739"/>
              <a:gd name="connsiteX101" fmla="*/ 7508559 w 12193149"/>
              <a:gd name="connsiteY101" fmla="*/ 2148948 h 2344739"/>
              <a:gd name="connsiteX102" fmla="*/ 7508188 w 12193149"/>
              <a:gd name="connsiteY102" fmla="*/ 2148621 h 2344739"/>
              <a:gd name="connsiteX103" fmla="*/ 7496943 w 12193149"/>
              <a:gd name="connsiteY103" fmla="*/ 2150573 h 2344739"/>
              <a:gd name="connsiteX104" fmla="*/ 7219707 w 12193149"/>
              <a:gd name="connsiteY104" fmla="*/ 2156680 h 2344739"/>
              <a:gd name="connsiteX105" fmla="*/ 7202249 w 12193149"/>
              <a:gd name="connsiteY105" fmla="*/ 2161230 h 2344739"/>
              <a:gd name="connsiteX106" fmla="*/ 7198152 w 12193149"/>
              <a:gd name="connsiteY106" fmla="*/ 2166588 h 2344739"/>
              <a:gd name="connsiteX107" fmla="*/ 7171956 w 12193149"/>
              <a:gd name="connsiteY107" fmla="*/ 2171236 h 2344739"/>
              <a:gd name="connsiteX108" fmla="*/ 7098136 w 12193149"/>
              <a:gd name="connsiteY108" fmla="*/ 2183464 h 2344739"/>
              <a:gd name="connsiteX109" fmla="*/ 7019644 w 12193149"/>
              <a:gd name="connsiteY109" fmla="*/ 2183090 h 2344739"/>
              <a:gd name="connsiteX110" fmla="*/ 6905294 w 12193149"/>
              <a:gd name="connsiteY110" fmla="*/ 2212596 h 2344739"/>
              <a:gd name="connsiteX111" fmla="*/ 6709370 w 12193149"/>
              <a:gd name="connsiteY111" fmla="*/ 2240551 h 2344739"/>
              <a:gd name="connsiteX112" fmla="*/ 6550602 w 12193149"/>
              <a:gd name="connsiteY112" fmla="*/ 2269327 h 2344739"/>
              <a:gd name="connsiteX113" fmla="*/ 6318708 w 12193149"/>
              <a:gd name="connsiteY113" fmla="*/ 2316127 h 2344739"/>
              <a:gd name="connsiteX114" fmla="*/ 6169822 w 12193149"/>
              <a:gd name="connsiteY114" fmla="*/ 2318214 h 2344739"/>
              <a:gd name="connsiteX115" fmla="*/ 6074996 w 12193149"/>
              <a:gd name="connsiteY115" fmla="*/ 2338676 h 2344739"/>
              <a:gd name="connsiteX116" fmla="*/ 6069677 w 12193149"/>
              <a:gd name="connsiteY116" fmla="*/ 2337139 h 2344739"/>
              <a:gd name="connsiteX117" fmla="*/ 6049786 w 12193149"/>
              <a:gd name="connsiteY117" fmla="*/ 2337822 h 2344739"/>
              <a:gd name="connsiteX118" fmla="*/ 6042433 w 12193149"/>
              <a:gd name="connsiteY118" fmla="*/ 2329473 h 2344739"/>
              <a:gd name="connsiteX119" fmla="*/ 6011238 w 12193149"/>
              <a:gd name="connsiteY119" fmla="*/ 2324380 h 2344739"/>
              <a:gd name="connsiteX120" fmla="*/ 5958523 w 12193149"/>
              <a:gd name="connsiteY120" fmla="*/ 2328024 h 2344739"/>
              <a:gd name="connsiteX121" fmla="*/ 5760067 w 12193149"/>
              <a:gd name="connsiteY121" fmla="*/ 2343716 h 2344739"/>
              <a:gd name="connsiteX122" fmla="*/ 5628108 w 12193149"/>
              <a:gd name="connsiteY122" fmla="*/ 2344739 h 2344739"/>
              <a:gd name="connsiteX123" fmla="*/ 5472054 w 12193149"/>
              <a:gd name="connsiteY123" fmla="*/ 2330719 h 2344739"/>
              <a:gd name="connsiteX124" fmla="*/ 5433909 w 12193149"/>
              <a:gd name="connsiteY124" fmla="*/ 2319466 h 2344739"/>
              <a:gd name="connsiteX125" fmla="*/ 5382817 w 12193149"/>
              <a:gd name="connsiteY125" fmla="*/ 2301764 h 2344739"/>
              <a:gd name="connsiteX126" fmla="*/ 5262912 w 12193149"/>
              <a:gd name="connsiteY126" fmla="*/ 2281347 h 2344739"/>
              <a:gd name="connsiteX127" fmla="*/ 5224109 w 12193149"/>
              <a:gd name="connsiteY127" fmla="*/ 2270223 h 2344739"/>
              <a:gd name="connsiteX128" fmla="*/ 5175808 w 12193149"/>
              <a:gd name="connsiteY128" fmla="*/ 2267233 h 2344739"/>
              <a:gd name="connsiteX129" fmla="*/ 5157702 w 12193149"/>
              <a:gd name="connsiteY129" fmla="*/ 2260010 h 2344739"/>
              <a:gd name="connsiteX130" fmla="*/ 5143747 w 12193149"/>
              <a:gd name="connsiteY130" fmla="*/ 2256610 h 2344739"/>
              <a:gd name="connsiteX131" fmla="*/ 5140744 w 12193149"/>
              <a:gd name="connsiteY131" fmla="*/ 2254509 h 2344739"/>
              <a:gd name="connsiteX132" fmla="*/ 5122807 w 12193149"/>
              <a:gd name="connsiteY132" fmla="*/ 2243656 h 2344739"/>
              <a:gd name="connsiteX133" fmla="*/ 5066938 w 12193149"/>
              <a:gd name="connsiteY133" fmla="*/ 2250227 h 2344739"/>
              <a:gd name="connsiteX134" fmla="*/ 5012662 w 12193149"/>
              <a:gd name="connsiteY134" fmla="*/ 2233846 h 2344739"/>
              <a:gd name="connsiteX135" fmla="*/ 4841589 w 12193149"/>
              <a:gd name="connsiteY135" fmla="*/ 2209829 h 2344739"/>
              <a:gd name="connsiteX136" fmla="*/ 4763595 w 12193149"/>
              <a:gd name="connsiteY136" fmla="*/ 2182061 h 2344739"/>
              <a:gd name="connsiteX137" fmla="*/ 4724334 w 12193149"/>
              <a:gd name="connsiteY137" fmla="*/ 2173047 h 2344739"/>
              <a:gd name="connsiteX138" fmla="*/ 4722324 w 12193149"/>
              <a:gd name="connsiteY138" fmla="*/ 2172298 h 2344739"/>
              <a:gd name="connsiteX139" fmla="*/ 4723259 w 12193149"/>
              <a:gd name="connsiteY139" fmla="*/ 2172087 h 2344739"/>
              <a:gd name="connsiteX140" fmla="*/ 4718350 w 12193149"/>
              <a:gd name="connsiteY140" fmla="*/ 2170817 h 2344739"/>
              <a:gd name="connsiteX141" fmla="*/ 4722324 w 12193149"/>
              <a:gd name="connsiteY141" fmla="*/ 2172298 h 2344739"/>
              <a:gd name="connsiteX142" fmla="*/ 4716674 w 12193149"/>
              <a:gd name="connsiteY142" fmla="*/ 2173573 h 2344739"/>
              <a:gd name="connsiteX143" fmla="*/ 4516962 w 12193149"/>
              <a:gd name="connsiteY143" fmla="*/ 2163671 h 2344739"/>
              <a:gd name="connsiteX144" fmla="*/ 4429691 w 12193149"/>
              <a:gd name="connsiteY144" fmla="*/ 2153020 h 2344739"/>
              <a:gd name="connsiteX145" fmla="*/ 4364023 w 12193149"/>
              <a:gd name="connsiteY145" fmla="*/ 2151674 h 2344739"/>
              <a:gd name="connsiteX146" fmla="*/ 4318114 w 12193149"/>
              <a:gd name="connsiteY146" fmla="*/ 2158289 h 2344739"/>
              <a:gd name="connsiteX147" fmla="*/ 4316258 w 12193149"/>
              <a:gd name="connsiteY147" fmla="*/ 2156948 h 2344739"/>
              <a:gd name="connsiteX148" fmla="*/ 4296292 w 12193149"/>
              <a:gd name="connsiteY148" fmla="*/ 2155069 h 2344739"/>
              <a:gd name="connsiteX149" fmla="*/ 4291212 w 12193149"/>
              <a:gd name="connsiteY149" fmla="*/ 2157986 h 2344739"/>
              <a:gd name="connsiteX150" fmla="*/ 4277290 w 12193149"/>
              <a:gd name="connsiteY150" fmla="*/ 2157740 h 2344739"/>
              <a:gd name="connsiteX151" fmla="*/ 4249265 w 12193149"/>
              <a:gd name="connsiteY151" fmla="*/ 2160064 h 2344739"/>
              <a:gd name="connsiteX152" fmla="*/ 4203199 w 12193149"/>
              <a:gd name="connsiteY152" fmla="*/ 2157269 h 2344739"/>
              <a:gd name="connsiteX153" fmla="*/ 4202893 w 12193149"/>
              <a:gd name="connsiteY153" fmla="*/ 2156010 h 2344739"/>
              <a:gd name="connsiteX154" fmla="*/ 4192396 w 12193149"/>
              <a:gd name="connsiteY154" fmla="*/ 2150376 h 2344739"/>
              <a:gd name="connsiteX155" fmla="*/ 4143893 w 12193149"/>
              <a:gd name="connsiteY155" fmla="*/ 2134511 h 2344739"/>
              <a:gd name="connsiteX156" fmla="*/ 4084245 w 12193149"/>
              <a:gd name="connsiteY156" fmla="*/ 2107978 h 2344739"/>
              <a:gd name="connsiteX157" fmla="*/ 4075694 w 12193149"/>
              <a:gd name="connsiteY157" fmla="*/ 2107143 h 2344739"/>
              <a:gd name="connsiteX158" fmla="*/ 4075575 w 12193149"/>
              <a:gd name="connsiteY158" fmla="*/ 2106844 h 2344739"/>
              <a:gd name="connsiteX159" fmla="*/ 4066658 w 12193149"/>
              <a:gd name="connsiteY159" fmla="*/ 2105400 h 2344739"/>
              <a:gd name="connsiteX160" fmla="*/ 4060102 w 12193149"/>
              <a:gd name="connsiteY160" fmla="*/ 2105618 h 2344739"/>
              <a:gd name="connsiteX161" fmla="*/ 4043512 w 12193149"/>
              <a:gd name="connsiteY161" fmla="*/ 2103997 h 2344739"/>
              <a:gd name="connsiteX162" fmla="*/ 4038145 w 12193149"/>
              <a:gd name="connsiteY162" fmla="*/ 2101563 h 2344739"/>
              <a:gd name="connsiteX163" fmla="*/ 4036511 w 12193149"/>
              <a:gd name="connsiteY163" fmla="*/ 2097896 h 2344739"/>
              <a:gd name="connsiteX164" fmla="*/ 4034926 w 12193149"/>
              <a:gd name="connsiteY164" fmla="*/ 2098131 h 2344739"/>
              <a:gd name="connsiteX165" fmla="*/ 4005686 w 12193149"/>
              <a:gd name="connsiteY165" fmla="*/ 2085563 h 2344739"/>
              <a:gd name="connsiteX166" fmla="*/ 3937994 w 12193149"/>
              <a:gd name="connsiteY166" fmla="*/ 2068106 h 2344739"/>
              <a:gd name="connsiteX167" fmla="*/ 3898423 w 12193149"/>
              <a:gd name="connsiteY167" fmla="*/ 2062451 h 2344739"/>
              <a:gd name="connsiteX168" fmla="*/ 3790908 w 12193149"/>
              <a:gd name="connsiteY168" fmla="*/ 2042213 h 2344739"/>
              <a:gd name="connsiteX169" fmla="*/ 3683661 w 12193149"/>
              <a:gd name="connsiteY169" fmla="*/ 2018290 h 2344739"/>
              <a:gd name="connsiteX170" fmla="*/ 3611183 w 12193149"/>
              <a:gd name="connsiteY170" fmla="*/ 1986019 h 2344739"/>
              <a:gd name="connsiteX171" fmla="*/ 3605003 w 12193149"/>
              <a:gd name="connsiteY171" fmla="*/ 1987381 h 2344739"/>
              <a:gd name="connsiteX172" fmla="*/ 3595884 w 12193149"/>
              <a:gd name="connsiteY172" fmla="*/ 1987545 h 2344739"/>
              <a:gd name="connsiteX173" fmla="*/ 3595649 w 12193149"/>
              <a:gd name="connsiteY173" fmla="*/ 1987276 h 2344739"/>
              <a:gd name="connsiteX174" fmla="*/ 3587126 w 12193149"/>
              <a:gd name="connsiteY174" fmla="*/ 1987966 h 2344739"/>
              <a:gd name="connsiteX175" fmla="*/ 3537283 w 12193149"/>
              <a:gd name="connsiteY175" fmla="*/ 1978267 h 2344739"/>
              <a:gd name="connsiteX176" fmla="*/ 3474371 w 12193149"/>
              <a:gd name="connsiteY176" fmla="*/ 1974606 h 2344739"/>
              <a:gd name="connsiteX177" fmla="*/ 3401876 w 12193149"/>
              <a:gd name="connsiteY177" fmla="*/ 1962558 h 2344739"/>
              <a:gd name="connsiteX178" fmla="*/ 3365036 w 12193149"/>
              <a:gd name="connsiteY178" fmla="*/ 1979510 h 2344739"/>
              <a:gd name="connsiteX179" fmla="*/ 3345174 w 12193149"/>
              <a:gd name="connsiteY179" fmla="*/ 1981192 h 2344739"/>
              <a:gd name="connsiteX180" fmla="*/ 3342846 w 12193149"/>
              <a:gd name="connsiteY180" fmla="*/ 1980217 h 2344739"/>
              <a:gd name="connsiteX181" fmla="*/ 3263504 w 12193149"/>
              <a:gd name="connsiteY181" fmla="*/ 1986094 h 2344739"/>
              <a:gd name="connsiteX182" fmla="*/ 3143704 w 12193149"/>
              <a:gd name="connsiteY182" fmla="*/ 1993869 h 2344739"/>
              <a:gd name="connsiteX183" fmla="*/ 3031439 w 12193149"/>
              <a:gd name="connsiteY183" fmla="*/ 1996512 h 2344739"/>
              <a:gd name="connsiteX184" fmla="*/ 2782717 w 12193149"/>
              <a:gd name="connsiteY184" fmla="*/ 2018333 h 2344739"/>
              <a:gd name="connsiteX185" fmla="*/ 2647675 w 12193149"/>
              <a:gd name="connsiteY185" fmla="*/ 2028869 h 2344739"/>
              <a:gd name="connsiteX186" fmla="*/ 2569176 w 12193149"/>
              <a:gd name="connsiteY186" fmla="*/ 2002628 h 2344739"/>
              <a:gd name="connsiteX187" fmla="*/ 2444403 w 12193149"/>
              <a:gd name="connsiteY187" fmla="*/ 2016529 h 2344739"/>
              <a:gd name="connsiteX188" fmla="*/ 2316260 w 12193149"/>
              <a:gd name="connsiteY188" fmla="*/ 2024996 h 2344739"/>
              <a:gd name="connsiteX189" fmla="*/ 2209726 w 12193149"/>
              <a:gd name="connsiteY189" fmla="*/ 2019763 h 2344739"/>
              <a:gd name="connsiteX190" fmla="*/ 2095813 w 12193149"/>
              <a:gd name="connsiteY190" fmla="*/ 2003052 h 2344739"/>
              <a:gd name="connsiteX191" fmla="*/ 1998504 w 12193149"/>
              <a:gd name="connsiteY191" fmla="*/ 1995032 h 2344739"/>
              <a:gd name="connsiteX192" fmla="*/ 1929320 w 12193149"/>
              <a:gd name="connsiteY192" fmla="*/ 2016977 h 2344739"/>
              <a:gd name="connsiteX193" fmla="*/ 1922798 w 12193149"/>
              <a:gd name="connsiteY193" fmla="*/ 2012146 h 2344739"/>
              <a:gd name="connsiteX194" fmla="*/ 1874228 w 12193149"/>
              <a:gd name="connsiteY194" fmla="*/ 2013741 h 2344739"/>
              <a:gd name="connsiteX195" fmla="*/ 1787803 w 12193149"/>
              <a:gd name="connsiteY195" fmla="*/ 2041363 h 2344739"/>
              <a:gd name="connsiteX196" fmla="*/ 1739352 w 12193149"/>
              <a:gd name="connsiteY196" fmla="*/ 2036312 h 2344739"/>
              <a:gd name="connsiteX197" fmla="*/ 1676219 w 12193149"/>
              <a:gd name="connsiteY197" fmla="*/ 2019963 h 2344739"/>
              <a:gd name="connsiteX198" fmla="*/ 1609817 w 12193149"/>
              <a:gd name="connsiteY198" fmla="*/ 2013066 h 2344739"/>
              <a:gd name="connsiteX199" fmla="*/ 1497258 w 12193149"/>
              <a:gd name="connsiteY199" fmla="*/ 1987476 h 2344739"/>
              <a:gd name="connsiteX200" fmla="*/ 1151127 w 12193149"/>
              <a:gd name="connsiteY200" fmla="*/ 1938041 h 2344739"/>
              <a:gd name="connsiteX201" fmla="*/ 859417 w 12193149"/>
              <a:gd name="connsiteY201" fmla="*/ 1928608 h 2344739"/>
              <a:gd name="connsiteX202" fmla="*/ 838688 w 12193149"/>
              <a:gd name="connsiteY202" fmla="*/ 1929821 h 2344739"/>
              <a:gd name="connsiteX203" fmla="*/ 817957 w 12193149"/>
              <a:gd name="connsiteY203" fmla="*/ 1927857 h 2344739"/>
              <a:gd name="connsiteX204" fmla="*/ 812654 w 12193149"/>
              <a:gd name="connsiteY204" fmla="*/ 1930751 h 2344739"/>
              <a:gd name="connsiteX205" fmla="*/ 721195 w 12193149"/>
              <a:gd name="connsiteY205" fmla="*/ 1929661 h 2344739"/>
              <a:gd name="connsiteX206" fmla="*/ 720890 w 12193149"/>
              <a:gd name="connsiteY206" fmla="*/ 1928399 h 2344739"/>
              <a:gd name="connsiteX207" fmla="*/ 710023 w 12193149"/>
              <a:gd name="connsiteY207" fmla="*/ 1922722 h 2344739"/>
              <a:gd name="connsiteX208" fmla="*/ 597940 w 12193149"/>
              <a:gd name="connsiteY208" fmla="*/ 1879864 h 2344739"/>
              <a:gd name="connsiteX209" fmla="*/ 579683 w 12193149"/>
              <a:gd name="connsiteY209" fmla="*/ 1877212 h 2344739"/>
              <a:gd name="connsiteX210" fmla="*/ 572865 w 12193149"/>
              <a:gd name="connsiteY210" fmla="*/ 1877401 h 2344739"/>
              <a:gd name="connsiteX211" fmla="*/ 446247 w 12193149"/>
              <a:gd name="connsiteY211" fmla="*/ 1839371 h 2344739"/>
              <a:gd name="connsiteX212" fmla="*/ 405163 w 12193149"/>
              <a:gd name="connsiteY212" fmla="*/ 1833548 h 2344739"/>
              <a:gd name="connsiteX213" fmla="*/ 293583 w 12193149"/>
              <a:gd name="connsiteY213" fmla="*/ 1812852 h 2344739"/>
              <a:gd name="connsiteX214" fmla="*/ 119529 w 12193149"/>
              <a:gd name="connsiteY214" fmla="*/ 1761047 h 2344739"/>
              <a:gd name="connsiteX215" fmla="*/ 16674 w 12193149"/>
              <a:gd name="connsiteY215" fmla="*/ 1758191 h 2344739"/>
              <a:gd name="connsiteX216" fmla="*/ 1150 w 12193149"/>
              <a:gd name="connsiteY216" fmla="*/ 1752722 h 2344739"/>
              <a:gd name="connsiteX217" fmla="*/ 1148 w 12193149"/>
              <a:gd name="connsiteY217" fmla="*/ 222213 h 2344739"/>
              <a:gd name="connsiteX218" fmla="*/ 1148 w 12193149"/>
              <a:gd name="connsiteY218"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9 w 12193149"/>
              <a:gd name="connsiteY3" fmla="*/ 579739 h 2344739"/>
              <a:gd name="connsiteX4" fmla="*/ 12185986 w 12193149"/>
              <a:gd name="connsiteY4" fmla="*/ 584189 h 2344739"/>
              <a:gd name="connsiteX5" fmla="*/ 12156363 w 12193149"/>
              <a:gd name="connsiteY5" fmla="*/ 597366 h 2344739"/>
              <a:gd name="connsiteX6" fmla="*/ 12139215 w 12193149"/>
              <a:gd name="connsiteY6" fmla="*/ 623179 h 2344739"/>
              <a:gd name="connsiteX7" fmla="*/ 12126327 w 12193149"/>
              <a:gd name="connsiteY7" fmla="*/ 624690 h 2344739"/>
              <a:gd name="connsiteX8" fmla="*/ 12124007 w 12193149"/>
              <a:gd name="connsiteY8" fmla="*/ 624794 h 2344739"/>
              <a:gd name="connsiteX9" fmla="*/ 12116854 w 12193149"/>
              <a:gd name="connsiteY9" fmla="*/ 628608 h 2344739"/>
              <a:gd name="connsiteX10" fmla="*/ 12099497 w 12193149"/>
              <a:gd name="connsiteY10" fmla="*/ 628139 h 2344739"/>
              <a:gd name="connsiteX11" fmla="*/ 12087073 w 12193149"/>
              <a:gd name="connsiteY11" fmla="*/ 636341 h 2344739"/>
              <a:gd name="connsiteX12" fmla="*/ 12031073 w 12193149"/>
              <a:gd name="connsiteY12" fmla="*/ 680009 h 2344739"/>
              <a:gd name="connsiteX13" fmla="*/ 11995833 w 12193149"/>
              <a:gd name="connsiteY13" fmla="*/ 703458 h 2344739"/>
              <a:gd name="connsiteX14" fmla="*/ 11979717 w 12193149"/>
              <a:gd name="connsiteY14" fmla="*/ 708161 h 2344739"/>
              <a:gd name="connsiteX15" fmla="*/ 11959046 w 12193149"/>
              <a:gd name="connsiteY15" fmla="*/ 717558 h 2344739"/>
              <a:gd name="connsiteX16" fmla="*/ 11920454 w 12193149"/>
              <a:gd name="connsiteY16" fmla="*/ 730883 h 2344739"/>
              <a:gd name="connsiteX17" fmla="*/ 11903656 w 12193149"/>
              <a:gd name="connsiteY17" fmla="*/ 742426 h 2344739"/>
              <a:gd name="connsiteX18" fmla="*/ 11895048 w 12193149"/>
              <a:gd name="connsiteY18" fmla="*/ 744791 h 2344739"/>
              <a:gd name="connsiteX19" fmla="*/ 11891968 w 12193149"/>
              <a:gd name="connsiteY19" fmla="*/ 755729 h 2344739"/>
              <a:gd name="connsiteX20" fmla="*/ 11870776 w 12193149"/>
              <a:gd name="connsiteY20" fmla="*/ 777816 h 2344739"/>
              <a:gd name="connsiteX21" fmla="*/ 11813376 w 12193149"/>
              <a:gd name="connsiteY21" fmla="*/ 797659 h 2344739"/>
              <a:gd name="connsiteX22" fmla="*/ 11590693 w 12193149"/>
              <a:gd name="connsiteY22" fmla="*/ 963777 h 2344739"/>
              <a:gd name="connsiteX23" fmla="*/ 11506817 w 12193149"/>
              <a:gd name="connsiteY23" fmla="*/ 1033623 h 2344739"/>
              <a:gd name="connsiteX24" fmla="*/ 11280332 w 12193149"/>
              <a:gd name="connsiteY24" fmla="*/ 1223571 h 2344739"/>
              <a:gd name="connsiteX25" fmla="*/ 11228309 w 12193149"/>
              <a:gd name="connsiteY25" fmla="*/ 1276236 h 2344739"/>
              <a:gd name="connsiteX26" fmla="*/ 11218087 w 12193149"/>
              <a:gd name="connsiteY26" fmla="*/ 1275961 h 2344739"/>
              <a:gd name="connsiteX27" fmla="*/ 11217184 w 12193149"/>
              <a:gd name="connsiteY27" fmla="*/ 1275018 h 2344739"/>
              <a:gd name="connsiteX28" fmla="*/ 11188885 w 12193149"/>
              <a:gd name="connsiteY28" fmla="*/ 1292383 h 2344739"/>
              <a:gd name="connsiteX29" fmla="*/ 11184501 w 12193149"/>
              <a:gd name="connsiteY29" fmla="*/ 1292525 h 2344739"/>
              <a:gd name="connsiteX30" fmla="*/ 11166854 w 12193149"/>
              <a:gd name="connsiteY30" fmla="*/ 1306612 h 2344739"/>
              <a:gd name="connsiteX31" fmla="*/ 11157311 w 12193149"/>
              <a:gd name="connsiteY31" fmla="*/ 1312414 h 2344739"/>
              <a:gd name="connsiteX32" fmla="*/ 11155496 w 12193149"/>
              <a:gd name="connsiteY32" fmla="*/ 1317097 h 2344739"/>
              <a:gd name="connsiteX33" fmla="*/ 11140961 w 12193149"/>
              <a:gd name="connsiteY33" fmla="*/ 1324115 h 2344739"/>
              <a:gd name="connsiteX34" fmla="*/ 11138961 w 12193149"/>
              <a:gd name="connsiteY34" fmla="*/ 1323772 h 2344739"/>
              <a:gd name="connsiteX35" fmla="*/ 11128208 w 12193149"/>
              <a:gd name="connsiteY35" fmla="*/ 1333832 h 2344739"/>
              <a:gd name="connsiteX36" fmla="*/ 11120691 w 12193149"/>
              <a:gd name="connsiteY36" fmla="*/ 1347424 h 2344739"/>
              <a:gd name="connsiteX37" fmla="*/ 10894683 w 12193149"/>
              <a:gd name="connsiteY37" fmla="*/ 1473399 h 2344739"/>
              <a:gd name="connsiteX38" fmla="*/ 10773300 w 12193149"/>
              <a:gd name="connsiteY38" fmla="*/ 1523191 h 2344739"/>
              <a:gd name="connsiteX39" fmla="*/ 10627668 w 12193149"/>
              <a:gd name="connsiteY39" fmla="*/ 1559229 h 2344739"/>
              <a:gd name="connsiteX40" fmla="*/ 10581895 w 12193149"/>
              <a:gd name="connsiteY40" fmla="*/ 1568689 h 2344739"/>
              <a:gd name="connsiteX41" fmla="*/ 10547790 w 12193149"/>
              <a:gd name="connsiteY41" fmla="*/ 1598423 h 2344739"/>
              <a:gd name="connsiteX42" fmla="*/ 10529643 w 12193149"/>
              <a:gd name="connsiteY42" fmla="*/ 1596907 h 2344739"/>
              <a:gd name="connsiteX43" fmla="*/ 10526446 w 12193149"/>
              <a:gd name="connsiteY43" fmla="*/ 1596411 h 2344739"/>
              <a:gd name="connsiteX44" fmla="*/ 10515129 w 12193149"/>
              <a:gd name="connsiteY44" fmla="*/ 1599537 h 2344739"/>
              <a:gd name="connsiteX45" fmla="*/ 10491735 w 12193149"/>
              <a:gd name="connsiteY45" fmla="*/ 1594156 h 2344739"/>
              <a:gd name="connsiteX46" fmla="*/ 10471418 w 12193149"/>
              <a:gd name="connsiteY46" fmla="*/ 1601693 h 2344739"/>
              <a:gd name="connsiteX47" fmla="*/ 10377042 w 12193149"/>
              <a:gd name="connsiteY47" fmla="*/ 1644598 h 2344739"/>
              <a:gd name="connsiteX48" fmla="*/ 10319338 w 12193149"/>
              <a:gd name="connsiteY48" fmla="*/ 1666221 h 2344739"/>
              <a:gd name="connsiteX49" fmla="*/ 10295467 w 12193149"/>
              <a:gd name="connsiteY49" fmla="*/ 1668079 h 2344739"/>
              <a:gd name="connsiteX50" fmla="*/ 10263443 w 12193149"/>
              <a:gd name="connsiteY50" fmla="*/ 1674948 h 2344739"/>
              <a:gd name="connsiteX51" fmla="*/ 10205418 w 12193149"/>
              <a:gd name="connsiteY51" fmla="*/ 1682149 h 2344739"/>
              <a:gd name="connsiteX52" fmla="*/ 10177759 w 12193149"/>
              <a:gd name="connsiteY52" fmla="*/ 1692943 h 2344739"/>
              <a:gd name="connsiteX53" fmla="*/ 10165070 w 12193149"/>
              <a:gd name="connsiteY53" fmla="*/ 1693739 h 2344739"/>
              <a:gd name="connsiteX54" fmla="*/ 10156308 w 12193149"/>
              <a:gd name="connsiteY54" fmla="*/ 1707487 h 2344739"/>
              <a:gd name="connsiteX55" fmla="*/ 10118267 w 12193149"/>
              <a:gd name="connsiteY55" fmla="*/ 1731142 h 2344739"/>
              <a:gd name="connsiteX56" fmla="*/ 10083317 w 12193149"/>
              <a:gd name="connsiteY56" fmla="*/ 1743296 h 2344739"/>
              <a:gd name="connsiteX57" fmla="*/ 10040388 w 12193149"/>
              <a:gd name="connsiteY57" fmla="*/ 1741632 h 2344739"/>
              <a:gd name="connsiteX58" fmla="*/ 9961167 w 12193149"/>
              <a:gd name="connsiteY58" fmla="*/ 1757147 h 2344739"/>
              <a:gd name="connsiteX59" fmla="*/ 9848940 w 12193149"/>
              <a:gd name="connsiteY59" fmla="*/ 1763915 h 2344739"/>
              <a:gd name="connsiteX60" fmla="*/ 9729457 w 12193149"/>
              <a:gd name="connsiteY60" fmla="*/ 1784122 h 2344739"/>
              <a:gd name="connsiteX61" fmla="*/ 9613704 w 12193149"/>
              <a:gd name="connsiteY61" fmla="*/ 1812371 h 2344739"/>
              <a:gd name="connsiteX62" fmla="*/ 9338590 w 12193149"/>
              <a:gd name="connsiteY62" fmla="*/ 1869293 h 2344739"/>
              <a:gd name="connsiteX63" fmla="*/ 9232518 w 12193149"/>
              <a:gd name="connsiteY63" fmla="*/ 1893149 h 2344739"/>
              <a:gd name="connsiteX64" fmla="*/ 9156690 w 12193149"/>
              <a:gd name="connsiteY64" fmla="*/ 1903228 h 2344739"/>
              <a:gd name="connsiteX65" fmla="*/ 9054601 w 12193149"/>
              <a:gd name="connsiteY65" fmla="*/ 1910755 h 2344739"/>
              <a:gd name="connsiteX66" fmla="*/ 9006634 w 12193149"/>
              <a:gd name="connsiteY66" fmla="*/ 1914040 h 2344739"/>
              <a:gd name="connsiteX67" fmla="*/ 9006349 w 12193149"/>
              <a:gd name="connsiteY67" fmla="*/ 1913800 h 2344739"/>
              <a:gd name="connsiteX68" fmla="*/ 8997380 w 12193149"/>
              <a:gd name="connsiteY68" fmla="*/ 1915011 h 2344739"/>
              <a:gd name="connsiteX69" fmla="*/ 8991542 w 12193149"/>
              <a:gd name="connsiteY69" fmla="*/ 1917072 h 2344739"/>
              <a:gd name="connsiteX70" fmla="*/ 8975485 w 12193149"/>
              <a:gd name="connsiteY70" fmla="*/ 1920298 h 2344739"/>
              <a:gd name="connsiteX71" fmla="*/ 8969159 w 12193149"/>
              <a:gd name="connsiteY71" fmla="*/ 1919598 h 2344739"/>
              <a:gd name="connsiteX72" fmla="*/ 8964196 w 12193149"/>
              <a:gd name="connsiteY72" fmla="*/ 1917373 h 2344739"/>
              <a:gd name="connsiteX73" fmla="*/ 8930136 w 12193149"/>
              <a:gd name="connsiteY73" fmla="*/ 1914185 h 2344739"/>
              <a:gd name="connsiteX74" fmla="*/ 8753592 w 12193149"/>
              <a:gd name="connsiteY74" fmla="*/ 1933417 h 2344739"/>
              <a:gd name="connsiteX75" fmla="*/ 8708995 w 12193149"/>
              <a:gd name="connsiteY75" fmla="*/ 1935518 h 2344739"/>
              <a:gd name="connsiteX76" fmla="*/ 8597219 w 12193149"/>
              <a:gd name="connsiteY76" fmla="*/ 1944090 h 2344739"/>
              <a:gd name="connsiteX77" fmla="*/ 8526378 w 12193149"/>
              <a:gd name="connsiteY77" fmla="*/ 1929248 h 2344739"/>
              <a:gd name="connsiteX78" fmla="*/ 8512131 w 12193149"/>
              <a:gd name="connsiteY78" fmla="*/ 1935163 h 2344739"/>
              <a:gd name="connsiteX79" fmla="*/ 8507315 w 12193149"/>
              <a:gd name="connsiteY79" fmla="*/ 1938164 h 2344739"/>
              <a:gd name="connsiteX80" fmla="*/ 8499116 w 12193149"/>
              <a:gd name="connsiteY80" fmla="*/ 1940902 h 2344739"/>
              <a:gd name="connsiteX81" fmla="*/ 8498742 w 12193149"/>
              <a:gd name="connsiteY81" fmla="*/ 1940723 h 2344739"/>
              <a:gd name="connsiteX82" fmla="*/ 8491397 w 12193149"/>
              <a:gd name="connsiteY82" fmla="*/ 1943773 h 2344739"/>
              <a:gd name="connsiteX83" fmla="*/ 8368330 w 12193149"/>
              <a:gd name="connsiteY83" fmla="*/ 1957815 h 2344739"/>
              <a:gd name="connsiteX84" fmla="*/ 8354947 w 12193149"/>
              <a:gd name="connsiteY84" fmla="*/ 1958009 h 2344739"/>
              <a:gd name="connsiteX85" fmla="*/ 8321252 w 12193149"/>
              <a:gd name="connsiteY85" fmla="*/ 1974587 h 2344739"/>
              <a:gd name="connsiteX86" fmla="*/ 8315581 w 12193149"/>
              <a:gd name="connsiteY86" fmla="*/ 1974913 h 2344739"/>
              <a:gd name="connsiteX87" fmla="*/ 8296322 w 12193149"/>
              <a:gd name="connsiteY87" fmla="*/ 1988808 h 2344739"/>
              <a:gd name="connsiteX88" fmla="*/ 8285424 w 12193149"/>
              <a:gd name="connsiteY88" fmla="*/ 1994631 h 2344739"/>
              <a:gd name="connsiteX89" fmla="*/ 8284298 w 12193149"/>
              <a:gd name="connsiteY89" fmla="*/ 1999074 h 2344739"/>
              <a:gd name="connsiteX90" fmla="*/ 8267224 w 12193149"/>
              <a:gd name="connsiteY90" fmla="*/ 2006249 h 2344739"/>
              <a:gd name="connsiteX91" fmla="*/ 8264525 w 12193149"/>
              <a:gd name="connsiteY91" fmla="*/ 2006019 h 2344739"/>
              <a:gd name="connsiteX92" fmla="*/ 8253181 w 12193149"/>
              <a:gd name="connsiteY92" fmla="*/ 2015862 h 2344739"/>
              <a:gd name="connsiteX93" fmla="*/ 8246982 w 12193149"/>
              <a:gd name="connsiteY93" fmla="*/ 2028854 h 2344739"/>
              <a:gd name="connsiteX94" fmla="*/ 8091420 w 12193149"/>
              <a:gd name="connsiteY94" fmla="*/ 2075015 h 2344739"/>
              <a:gd name="connsiteX95" fmla="*/ 7906555 w 12193149"/>
              <a:gd name="connsiteY95" fmla="*/ 2116988 h 2344739"/>
              <a:gd name="connsiteX96" fmla="*/ 7719893 w 12193149"/>
              <a:gd name="connsiteY96" fmla="*/ 2142703 h 2344739"/>
              <a:gd name="connsiteX97" fmla="*/ 7615495 w 12193149"/>
              <a:gd name="connsiteY97" fmla="*/ 2139232 h 2344739"/>
              <a:gd name="connsiteX98" fmla="*/ 7528691 w 12193149"/>
              <a:gd name="connsiteY98" fmla="*/ 2145060 h 2344739"/>
              <a:gd name="connsiteX99" fmla="*/ 7520719 w 12193149"/>
              <a:gd name="connsiteY99" fmla="*/ 2147613 h 2344739"/>
              <a:gd name="connsiteX100" fmla="*/ 7508559 w 12193149"/>
              <a:gd name="connsiteY100" fmla="*/ 2148948 h 2344739"/>
              <a:gd name="connsiteX101" fmla="*/ 7508188 w 12193149"/>
              <a:gd name="connsiteY101" fmla="*/ 2148621 h 2344739"/>
              <a:gd name="connsiteX102" fmla="*/ 7496943 w 12193149"/>
              <a:gd name="connsiteY102" fmla="*/ 2150573 h 2344739"/>
              <a:gd name="connsiteX103" fmla="*/ 7219707 w 12193149"/>
              <a:gd name="connsiteY103" fmla="*/ 2156680 h 2344739"/>
              <a:gd name="connsiteX104" fmla="*/ 7202249 w 12193149"/>
              <a:gd name="connsiteY104" fmla="*/ 2161230 h 2344739"/>
              <a:gd name="connsiteX105" fmla="*/ 7198152 w 12193149"/>
              <a:gd name="connsiteY105" fmla="*/ 2166588 h 2344739"/>
              <a:gd name="connsiteX106" fmla="*/ 7171956 w 12193149"/>
              <a:gd name="connsiteY106" fmla="*/ 2171236 h 2344739"/>
              <a:gd name="connsiteX107" fmla="*/ 7098136 w 12193149"/>
              <a:gd name="connsiteY107" fmla="*/ 2183464 h 2344739"/>
              <a:gd name="connsiteX108" fmla="*/ 7019644 w 12193149"/>
              <a:gd name="connsiteY108" fmla="*/ 2183090 h 2344739"/>
              <a:gd name="connsiteX109" fmla="*/ 6905294 w 12193149"/>
              <a:gd name="connsiteY109" fmla="*/ 2212596 h 2344739"/>
              <a:gd name="connsiteX110" fmla="*/ 6709370 w 12193149"/>
              <a:gd name="connsiteY110" fmla="*/ 2240551 h 2344739"/>
              <a:gd name="connsiteX111" fmla="*/ 6550602 w 12193149"/>
              <a:gd name="connsiteY111" fmla="*/ 2269327 h 2344739"/>
              <a:gd name="connsiteX112" fmla="*/ 6318708 w 12193149"/>
              <a:gd name="connsiteY112" fmla="*/ 2316127 h 2344739"/>
              <a:gd name="connsiteX113" fmla="*/ 6169822 w 12193149"/>
              <a:gd name="connsiteY113" fmla="*/ 2318214 h 2344739"/>
              <a:gd name="connsiteX114" fmla="*/ 6074996 w 12193149"/>
              <a:gd name="connsiteY114" fmla="*/ 2338676 h 2344739"/>
              <a:gd name="connsiteX115" fmla="*/ 6069677 w 12193149"/>
              <a:gd name="connsiteY115" fmla="*/ 2337139 h 2344739"/>
              <a:gd name="connsiteX116" fmla="*/ 6049786 w 12193149"/>
              <a:gd name="connsiteY116" fmla="*/ 2337822 h 2344739"/>
              <a:gd name="connsiteX117" fmla="*/ 6042433 w 12193149"/>
              <a:gd name="connsiteY117" fmla="*/ 2329473 h 2344739"/>
              <a:gd name="connsiteX118" fmla="*/ 6011238 w 12193149"/>
              <a:gd name="connsiteY118" fmla="*/ 2324380 h 2344739"/>
              <a:gd name="connsiteX119" fmla="*/ 5958523 w 12193149"/>
              <a:gd name="connsiteY119" fmla="*/ 2328024 h 2344739"/>
              <a:gd name="connsiteX120" fmla="*/ 5760067 w 12193149"/>
              <a:gd name="connsiteY120" fmla="*/ 2343716 h 2344739"/>
              <a:gd name="connsiteX121" fmla="*/ 5628108 w 12193149"/>
              <a:gd name="connsiteY121" fmla="*/ 2344739 h 2344739"/>
              <a:gd name="connsiteX122" fmla="*/ 5472054 w 12193149"/>
              <a:gd name="connsiteY122" fmla="*/ 2330719 h 2344739"/>
              <a:gd name="connsiteX123" fmla="*/ 5433909 w 12193149"/>
              <a:gd name="connsiteY123" fmla="*/ 2319466 h 2344739"/>
              <a:gd name="connsiteX124" fmla="*/ 5382817 w 12193149"/>
              <a:gd name="connsiteY124" fmla="*/ 2301764 h 2344739"/>
              <a:gd name="connsiteX125" fmla="*/ 5262912 w 12193149"/>
              <a:gd name="connsiteY125" fmla="*/ 2281347 h 2344739"/>
              <a:gd name="connsiteX126" fmla="*/ 5224109 w 12193149"/>
              <a:gd name="connsiteY126" fmla="*/ 2270223 h 2344739"/>
              <a:gd name="connsiteX127" fmla="*/ 5175808 w 12193149"/>
              <a:gd name="connsiteY127" fmla="*/ 2267233 h 2344739"/>
              <a:gd name="connsiteX128" fmla="*/ 5157702 w 12193149"/>
              <a:gd name="connsiteY128" fmla="*/ 2260010 h 2344739"/>
              <a:gd name="connsiteX129" fmla="*/ 5143747 w 12193149"/>
              <a:gd name="connsiteY129" fmla="*/ 2256610 h 2344739"/>
              <a:gd name="connsiteX130" fmla="*/ 5140744 w 12193149"/>
              <a:gd name="connsiteY130" fmla="*/ 2254509 h 2344739"/>
              <a:gd name="connsiteX131" fmla="*/ 5122807 w 12193149"/>
              <a:gd name="connsiteY131" fmla="*/ 2243656 h 2344739"/>
              <a:gd name="connsiteX132" fmla="*/ 5066938 w 12193149"/>
              <a:gd name="connsiteY132" fmla="*/ 2250227 h 2344739"/>
              <a:gd name="connsiteX133" fmla="*/ 5012662 w 12193149"/>
              <a:gd name="connsiteY133" fmla="*/ 2233846 h 2344739"/>
              <a:gd name="connsiteX134" fmla="*/ 4841589 w 12193149"/>
              <a:gd name="connsiteY134" fmla="*/ 2209829 h 2344739"/>
              <a:gd name="connsiteX135" fmla="*/ 4763595 w 12193149"/>
              <a:gd name="connsiteY135" fmla="*/ 2182061 h 2344739"/>
              <a:gd name="connsiteX136" fmla="*/ 4724334 w 12193149"/>
              <a:gd name="connsiteY136" fmla="*/ 2173047 h 2344739"/>
              <a:gd name="connsiteX137" fmla="*/ 4722324 w 12193149"/>
              <a:gd name="connsiteY137" fmla="*/ 2172298 h 2344739"/>
              <a:gd name="connsiteX138" fmla="*/ 4723259 w 12193149"/>
              <a:gd name="connsiteY138" fmla="*/ 2172087 h 2344739"/>
              <a:gd name="connsiteX139" fmla="*/ 4718350 w 12193149"/>
              <a:gd name="connsiteY139" fmla="*/ 2170817 h 2344739"/>
              <a:gd name="connsiteX140" fmla="*/ 4722324 w 12193149"/>
              <a:gd name="connsiteY140" fmla="*/ 2172298 h 2344739"/>
              <a:gd name="connsiteX141" fmla="*/ 4716674 w 12193149"/>
              <a:gd name="connsiteY141" fmla="*/ 2173573 h 2344739"/>
              <a:gd name="connsiteX142" fmla="*/ 4516962 w 12193149"/>
              <a:gd name="connsiteY142" fmla="*/ 2163671 h 2344739"/>
              <a:gd name="connsiteX143" fmla="*/ 4429691 w 12193149"/>
              <a:gd name="connsiteY143" fmla="*/ 2153020 h 2344739"/>
              <a:gd name="connsiteX144" fmla="*/ 4364023 w 12193149"/>
              <a:gd name="connsiteY144" fmla="*/ 2151674 h 2344739"/>
              <a:gd name="connsiteX145" fmla="*/ 4318114 w 12193149"/>
              <a:gd name="connsiteY145" fmla="*/ 2158289 h 2344739"/>
              <a:gd name="connsiteX146" fmla="*/ 4316258 w 12193149"/>
              <a:gd name="connsiteY146" fmla="*/ 2156948 h 2344739"/>
              <a:gd name="connsiteX147" fmla="*/ 4296292 w 12193149"/>
              <a:gd name="connsiteY147" fmla="*/ 2155069 h 2344739"/>
              <a:gd name="connsiteX148" fmla="*/ 4291212 w 12193149"/>
              <a:gd name="connsiteY148" fmla="*/ 2157986 h 2344739"/>
              <a:gd name="connsiteX149" fmla="*/ 4277290 w 12193149"/>
              <a:gd name="connsiteY149" fmla="*/ 2157740 h 2344739"/>
              <a:gd name="connsiteX150" fmla="*/ 4249265 w 12193149"/>
              <a:gd name="connsiteY150" fmla="*/ 2160064 h 2344739"/>
              <a:gd name="connsiteX151" fmla="*/ 4203199 w 12193149"/>
              <a:gd name="connsiteY151" fmla="*/ 2157269 h 2344739"/>
              <a:gd name="connsiteX152" fmla="*/ 4202893 w 12193149"/>
              <a:gd name="connsiteY152" fmla="*/ 2156010 h 2344739"/>
              <a:gd name="connsiteX153" fmla="*/ 4192396 w 12193149"/>
              <a:gd name="connsiteY153" fmla="*/ 2150376 h 2344739"/>
              <a:gd name="connsiteX154" fmla="*/ 4143893 w 12193149"/>
              <a:gd name="connsiteY154" fmla="*/ 2134511 h 2344739"/>
              <a:gd name="connsiteX155" fmla="*/ 4084245 w 12193149"/>
              <a:gd name="connsiteY155" fmla="*/ 2107978 h 2344739"/>
              <a:gd name="connsiteX156" fmla="*/ 4075694 w 12193149"/>
              <a:gd name="connsiteY156" fmla="*/ 2107143 h 2344739"/>
              <a:gd name="connsiteX157" fmla="*/ 4075575 w 12193149"/>
              <a:gd name="connsiteY157" fmla="*/ 2106844 h 2344739"/>
              <a:gd name="connsiteX158" fmla="*/ 4066658 w 12193149"/>
              <a:gd name="connsiteY158" fmla="*/ 2105400 h 2344739"/>
              <a:gd name="connsiteX159" fmla="*/ 4060102 w 12193149"/>
              <a:gd name="connsiteY159" fmla="*/ 2105618 h 2344739"/>
              <a:gd name="connsiteX160" fmla="*/ 4043512 w 12193149"/>
              <a:gd name="connsiteY160" fmla="*/ 2103997 h 2344739"/>
              <a:gd name="connsiteX161" fmla="*/ 4038145 w 12193149"/>
              <a:gd name="connsiteY161" fmla="*/ 2101563 h 2344739"/>
              <a:gd name="connsiteX162" fmla="*/ 4036511 w 12193149"/>
              <a:gd name="connsiteY162" fmla="*/ 2097896 h 2344739"/>
              <a:gd name="connsiteX163" fmla="*/ 4034926 w 12193149"/>
              <a:gd name="connsiteY163" fmla="*/ 2098131 h 2344739"/>
              <a:gd name="connsiteX164" fmla="*/ 4005686 w 12193149"/>
              <a:gd name="connsiteY164" fmla="*/ 2085563 h 2344739"/>
              <a:gd name="connsiteX165" fmla="*/ 3937994 w 12193149"/>
              <a:gd name="connsiteY165" fmla="*/ 2068106 h 2344739"/>
              <a:gd name="connsiteX166" fmla="*/ 3898423 w 12193149"/>
              <a:gd name="connsiteY166" fmla="*/ 2062451 h 2344739"/>
              <a:gd name="connsiteX167" fmla="*/ 3790908 w 12193149"/>
              <a:gd name="connsiteY167" fmla="*/ 2042213 h 2344739"/>
              <a:gd name="connsiteX168" fmla="*/ 3683661 w 12193149"/>
              <a:gd name="connsiteY168" fmla="*/ 2018290 h 2344739"/>
              <a:gd name="connsiteX169" fmla="*/ 3611183 w 12193149"/>
              <a:gd name="connsiteY169" fmla="*/ 1986019 h 2344739"/>
              <a:gd name="connsiteX170" fmla="*/ 3605003 w 12193149"/>
              <a:gd name="connsiteY170" fmla="*/ 1987381 h 2344739"/>
              <a:gd name="connsiteX171" fmla="*/ 3595884 w 12193149"/>
              <a:gd name="connsiteY171" fmla="*/ 1987545 h 2344739"/>
              <a:gd name="connsiteX172" fmla="*/ 3595649 w 12193149"/>
              <a:gd name="connsiteY172" fmla="*/ 1987276 h 2344739"/>
              <a:gd name="connsiteX173" fmla="*/ 3587126 w 12193149"/>
              <a:gd name="connsiteY173" fmla="*/ 1987966 h 2344739"/>
              <a:gd name="connsiteX174" fmla="*/ 3537283 w 12193149"/>
              <a:gd name="connsiteY174" fmla="*/ 1978267 h 2344739"/>
              <a:gd name="connsiteX175" fmla="*/ 3474371 w 12193149"/>
              <a:gd name="connsiteY175" fmla="*/ 1974606 h 2344739"/>
              <a:gd name="connsiteX176" fmla="*/ 3401876 w 12193149"/>
              <a:gd name="connsiteY176" fmla="*/ 1962558 h 2344739"/>
              <a:gd name="connsiteX177" fmla="*/ 3365036 w 12193149"/>
              <a:gd name="connsiteY177" fmla="*/ 1979510 h 2344739"/>
              <a:gd name="connsiteX178" fmla="*/ 3345174 w 12193149"/>
              <a:gd name="connsiteY178" fmla="*/ 1981192 h 2344739"/>
              <a:gd name="connsiteX179" fmla="*/ 3342846 w 12193149"/>
              <a:gd name="connsiteY179" fmla="*/ 1980217 h 2344739"/>
              <a:gd name="connsiteX180" fmla="*/ 3263504 w 12193149"/>
              <a:gd name="connsiteY180" fmla="*/ 1986094 h 2344739"/>
              <a:gd name="connsiteX181" fmla="*/ 3143704 w 12193149"/>
              <a:gd name="connsiteY181" fmla="*/ 1993869 h 2344739"/>
              <a:gd name="connsiteX182" fmla="*/ 3031439 w 12193149"/>
              <a:gd name="connsiteY182" fmla="*/ 1996512 h 2344739"/>
              <a:gd name="connsiteX183" fmla="*/ 2782717 w 12193149"/>
              <a:gd name="connsiteY183" fmla="*/ 2018333 h 2344739"/>
              <a:gd name="connsiteX184" fmla="*/ 2647675 w 12193149"/>
              <a:gd name="connsiteY184" fmla="*/ 2028869 h 2344739"/>
              <a:gd name="connsiteX185" fmla="*/ 2569176 w 12193149"/>
              <a:gd name="connsiteY185" fmla="*/ 2002628 h 2344739"/>
              <a:gd name="connsiteX186" fmla="*/ 2444403 w 12193149"/>
              <a:gd name="connsiteY186" fmla="*/ 2016529 h 2344739"/>
              <a:gd name="connsiteX187" fmla="*/ 2316260 w 12193149"/>
              <a:gd name="connsiteY187" fmla="*/ 2024996 h 2344739"/>
              <a:gd name="connsiteX188" fmla="*/ 2209726 w 12193149"/>
              <a:gd name="connsiteY188" fmla="*/ 2019763 h 2344739"/>
              <a:gd name="connsiteX189" fmla="*/ 2095813 w 12193149"/>
              <a:gd name="connsiteY189" fmla="*/ 2003052 h 2344739"/>
              <a:gd name="connsiteX190" fmla="*/ 1998504 w 12193149"/>
              <a:gd name="connsiteY190" fmla="*/ 1995032 h 2344739"/>
              <a:gd name="connsiteX191" fmla="*/ 1929320 w 12193149"/>
              <a:gd name="connsiteY191" fmla="*/ 2016977 h 2344739"/>
              <a:gd name="connsiteX192" fmla="*/ 1922798 w 12193149"/>
              <a:gd name="connsiteY192" fmla="*/ 2012146 h 2344739"/>
              <a:gd name="connsiteX193" fmla="*/ 1874228 w 12193149"/>
              <a:gd name="connsiteY193" fmla="*/ 2013741 h 2344739"/>
              <a:gd name="connsiteX194" fmla="*/ 1787803 w 12193149"/>
              <a:gd name="connsiteY194" fmla="*/ 2041363 h 2344739"/>
              <a:gd name="connsiteX195" fmla="*/ 1739352 w 12193149"/>
              <a:gd name="connsiteY195" fmla="*/ 2036312 h 2344739"/>
              <a:gd name="connsiteX196" fmla="*/ 1676219 w 12193149"/>
              <a:gd name="connsiteY196" fmla="*/ 2019963 h 2344739"/>
              <a:gd name="connsiteX197" fmla="*/ 1609817 w 12193149"/>
              <a:gd name="connsiteY197" fmla="*/ 2013066 h 2344739"/>
              <a:gd name="connsiteX198" fmla="*/ 1497258 w 12193149"/>
              <a:gd name="connsiteY198" fmla="*/ 1987476 h 2344739"/>
              <a:gd name="connsiteX199" fmla="*/ 1151127 w 12193149"/>
              <a:gd name="connsiteY199" fmla="*/ 1938041 h 2344739"/>
              <a:gd name="connsiteX200" fmla="*/ 859417 w 12193149"/>
              <a:gd name="connsiteY200" fmla="*/ 1928608 h 2344739"/>
              <a:gd name="connsiteX201" fmla="*/ 838688 w 12193149"/>
              <a:gd name="connsiteY201" fmla="*/ 1929821 h 2344739"/>
              <a:gd name="connsiteX202" fmla="*/ 817957 w 12193149"/>
              <a:gd name="connsiteY202" fmla="*/ 1927857 h 2344739"/>
              <a:gd name="connsiteX203" fmla="*/ 812654 w 12193149"/>
              <a:gd name="connsiteY203" fmla="*/ 1930751 h 2344739"/>
              <a:gd name="connsiteX204" fmla="*/ 721195 w 12193149"/>
              <a:gd name="connsiteY204" fmla="*/ 1929661 h 2344739"/>
              <a:gd name="connsiteX205" fmla="*/ 720890 w 12193149"/>
              <a:gd name="connsiteY205" fmla="*/ 1928399 h 2344739"/>
              <a:gd name="connsiteX206" fmla="*/ 710023 w 12193149"/>
              <a:gd name="connsiteY206" fmla="*/ 1922722 h 2344739"/>
              <a:gd name="connsiteX207" fmla="*/ 597940 w 12193149"/>
              <a:gd name="connsiteY207" fmla="*/ 1879864 h 2344739"/>
              <a:gd name="connsiteX208" fmla="*/ 579683 w 12193149"/>
              <a:gd name="connsiteY208" fmla="*/ 1877212 h 2344739"/>
              <a:gd name="connsiteX209" fmla="*/ 572865 w 12193149"/>
              <a:gd name="connsiteY209" fmla="*/ 1877401 h 2344739"/>
              <a:gd name="connsiteX210" fmla="*/ 446247 w 12193149"/>
              <a:gd name="connsiteY210" fmla="*/ 1839371 h 2344739"/>
              <a:gd name="connsiteX211" fmla="*/ 405163 w 12193149"/>
              <a:gd name="connsiteY211" fmla="*/ 1833548 h 2344739"/>
              <a:gd name="connsiteX212" fmla="*/ 293583 w 12193149"/>
              <a:gd name="connsiteY212" fmla="*/ 1812852 h 2344739"/>
              <a:gd name="connsiteX213" fmla="*/ 119529 w 12193149"/>
              <a:gd name="connsiteY213" fmla="*/ 1761047 h 2344739"/>
              <a:gd name="connsiteX214" fmla="*/ 16674 w 12193149"/>
              <a:gd name="connsiteY214" fmla="*/ 1758191 h 2344739"/>
              <a:gd name="connsiteX215" fmla="*/ 1150 w 12193149"/>
              <a:gd name="connsiteY215" fmla="*/ 1752722 h 2344739"/>
              <a:gd name="connsiteX216" fmla="*/ 1148 w 12193149"/>
              <a:gd name="connsiteY216" fmla="*/ 222213 h 2344739"/>
              <a:gd name="connsiteX217" fmla="*/ 1148 w 12193149"/>
              <a:gd name="connsiteY217" fmla="*/ 0 h 2344739"/>
              <a:gd name="connsiteX0" fmla="*/ 1148 w 12193149"/>
              <a:gd name="connsiteY0" fmla="*/ 0 h 2344739"/>
              <a:gd name="connsiteX1" fmla="*/ 12193148 w 12193149"/>
              <a:gd name="connsiteY1" fmla="*/ 0 h 2344739"/>
              <a:gd name="connsiteX2" fmla="*/ 12193149 w 12193149"/>
              <a:gd name="connsiteY2" fmla="*/ 579739 h 2344739"/>
              <a:gd name="connsiteX3" fmla="*/ 12185986 w 12193149"/>
              <a:gd name="connsiteY3" fmla="*/ 584189 h 2344739"/>
              <a:gd name="connsiteX4" fmla="*/ 12156363 w 12193149"/>
              <a:gd name="connsiteY4" fmla="*/ 597366 h 2344739"/>
              <a:gd name="connsiteX5" fmla="*/ 12139215 w 12193149"/>
              <a:gd name="connsiteY5" fmla="*/ 623179 h 2344739"/>
              <a:gd name="connsiteX6" fmla="*/ 12126327 w 12193149"/>
              <a:gd name="connsiteY6" fmla="*/ 624690 h 2344739"/>
              <a:gd name="connsiteX7" fmla="*/ 12124007 w 12193149"/>
              <a:gd name="connsiteY7" fmla="*/ 624794 h 2344739"/>
              <a:gd name="connsiteX8" fmla="*/ 12116854 w 12193149"/>
              <a:gd name="connsiteY8" fmla="*/ 628608 h 2344739"/>
              <a:gd name="connsiteX9" fmla="*/ 12099497 w 12193149"/>
              <a:gd name="connsiteY9" fmla="*/ 628139 h 2344739"/>
              <a:gd name="connsiteX10" fmla="*/ 12087073 w 12193149"/>
              <a:gd name="connsiteY10" fmla="*/ 636341 h 2344739"/>
              <a:gd name="connsiteX11" fmla="*/ 12031073 w 12193149"/>
              <a:gd name="connsiteY11" fmla="*/ 680009 h 2344739"/>
              <a:gd name="connsiteX12" fmla="*/ 11995833 w 12193149"/>
              <a:gd name="connsiteY12" fmla="*/ 703458 h 2344739"/>
              <a:gd name="connsiteX13" fmla="*/ 11979717 w 12193149"/>
              <a:gd name="connsiteY13" fmla="*/ 708161 h 2344739"/>
              <a:gd name="connsiteX14" fmla="*/ 11959046 w 12193149"/>
              <a:gd name="connsiteY14" fmla="*/ 717558 h 2344739"/>
              <a:gd name="connsiteX15" fmla="*/ 11920454 w 12193149"/>
              <a:gd name="connsiteY15" fmla="*/ 730883 h 2344739"/>
              <a:gd name="connsiteX16" fmla="*/ 11903656 w 12193149"/>
              <a:gd name="connsiteY16" fmla="*/ 742426 h 2344739"/>
              <a:gd name="connsiteX17" fmla="*/ 11895048 w 12193149"/>
              <a:gd name="connsiteY17" fmla="*/ 744791 h 2344739"/>
              <a:gd name="connsiteX18" fmla="*/ 11891968 w 12193149"/>
              <a:gd name="connsiteY18" fmla="*/ 755729 h 2344739"/>
              <a:gd name="connsiteX19" fmla="*/ 11870776 w 12193149"/>
              <a:gd name="connsiteY19" fmla="*/ 777816 h 2344739"/>
              <a:gd name="connsiteX20" fmla="*/ 11813376 w 12193149"/>
              <a:gd name="connsiteY20" fmla="*/ 797659 h 2344739"/>
              <a:gd name="connsiteX21" fmla="*/ 11590693 w 12193149"/>
              <a:gd name="connsiteY21" fmla="*/ 963777 h 2344739"/>
              <a:gd name="connsiteX22" fmla="*/ 11506817 w 12193149"/>
              <a:gd name="connsiteY22" fmla="*/ 1033623 h 2344739"/>
              <a:gd name="connsiteX23" fmla="*/ 11280332 w 12193149"/>
              <a:gd name="connsiteY23" fmla="*/ 1223571 h 2344739"/>
              <a:gd name="connsiteX24" fmla="*/ 11228309 w 12193149"/>
              <a:gd name="connsiteY24" fmla="*/ 1276236 h 2344739"/>
              <a:gd name="connsiteX25" fmla="*/ 11218087 w 12193149"/>
              <a:gd name="connsiteY25" fmla="*/ 1275961 h 2344739"/>
              <a:gd name="connsiteX26" fmla="*/ 11217184 w 12193149"/>
              <a:gd name="connsiteY26" fmla="*/ 1275018 h 2344739"/>
              <a:gd name="connsiteX27" fmla="*/ 11188885 w 12193149"/>
              <a:gd name="connsiteY27" fmla="*/ 1292383 h 2344739"/>
              <a:gd name="connsiteX28" fmla="*/ 11184501 w 12193149"/>
              <a:gd name="connsiteY28" fmla="*/ 1292525 h 2344739"/>
              <a:gd name="connsiteX29" fmla="*/ 11166854 w 12193149"/>
              <a:gd name="connsiteY29" fmla="*/ 1306612 h 2344739"/>
              <a:gd name="connsiteX30" fmla="*/ 11157311 w 12193149"/>
              <a:gd name="connsiteY30" fmla="*/ 1312414 h 2344739"/>
              <a:gd name="connsiteX31" fmla="*/ 11155496 w 12193149"/>
              <a:gd name="connsiteY31" fmla="*/ 1317097 h 2344739"/>
              <a:gd name="connsiteX32" fmla="*/ 11140961 w 12193149"/>
              <a:gd name="connsiteY32" fmla="*/ 1324115 h 2344739"/>
              <a:gd name="connsiteX33" fmla="*/ 11138961 w 12193149"/>
              <a:gd name="connsiteY33" fmla="*/ 1323772 h 2344739"/>
              <a:gd name="connsiteX34" fmla="*/ 11128208 w 12193149"/>
              <a:gd name="connsiteY34" fmla="*/ 1333832 h 2344739"/>
              <a:gd name="connsiteX35" fmla="*/ 11120691 w 12193149"/>
              <a:gd name="connsiteY35" fmla="*/ 1347424 h 2344739"/>
              <a:gd name="connsiteX36" fmla="*/ 10894683 w 12193149"/>
              <a:gd name="connsiteY36" fmla="*/ 1473399 h 2344739"/>
              <a:gd name="connsiteX37" fmla="*/ 10773300 w 12193149"/>
              <a:gd name="connsiteY37" fmla="*/ 1523191 h 2344739"/>
              <a:gd name="connsiteX38" fmla="*/ 10627668 w 12193149"/>
              <a:gd name="connsiteY38" fmla="*/ 1559229 h 2344739"/>
              <a:gd name="connsiteX39" fmla="*/ 10581895 w 12193149"/>
              <a:gd name="connsiteY39" fmla="*/ 1568689 h 2344739"/>
              <a:gd name="connsiteX40" fmla="*/ 10547790 w 12193149"/>
              <a:gd name="connsiteY40" fmla="*/ 1598423 h 2344739"/>
              <a:gd name="connsiteX41" fmla="*/ 10529643 w 12193149"/>
              <a:gd name="connsiteY41" fmla="*/ 1596907 h 2344739"/>
              <a:gd name="connsiteX42" fmla="*/ 10526446 w 12193149"/>
              <a:gd name="connsiteY42" fmla="*/ 1596411 h 2344739"/>
              <a:gd name="connsiteX43" fmla="*/ 10515129 w 12193149"/>
              <a:gd name="connsiteY43" fmla="*/ 1599537 h 2344739"/>
              <a:gd name="connsiteX44" fmla="*/ 10491735 w 12193149"/>
              <a:gd name="connsiteY44" fmla="*/ 1594156 h 2344739"/>
              <a:gd name="connsiteX45" fmla="*/ 10471418 w 12193149"/>
              <a:gd name="connsiteY45" fmla="*/ 1601693 h 2344739"/>
              <a:gd name="connsiteX46" fmla="*/ 10377042 w 12193149"/>
              <a:gd name="connsiteY46" fmla="*/ 1644598 h 2344739"/>
              <a:gd name="connsiteX47" fmla="*/ 10319338 w 12193149"/>
              <a:gd name="connsiteY47" fmla="*/ 1666221 h 2344739"/>
              <a:gd name="connsiteX48" fmla="*/ 10295467 w 12193149"/>
              <a:gd name="connsiteY48" fmla="*/ 1668079 h 2344739"/>
              <a:gd name="connsiteX49" fmla="*/ 10263443 w 12193149"/>
              <a:gd name="connsiteY49" fmla="*/ 1674948 h 2344739"/>
              <a:gd name="connsiteX50" fmla="*/ 10205418 w 12193149"/>
              <a:gd name="connsiteY50" fmla="*/ 1682149 h 2344739"/>
              <a:gd name="connsiteX51" fmla="*/ 10177759 w 12193149"/>
              <a:gd name="connsiteY51" fmla="*/ 1692943 h 2344739"/>
              <a:gd name="connsiteX52" fmla="*/ 10165070 w 12193149"/>
              <a:gd name="connsiteY52" fmla="*/ 1693739 h 2344739"/>
              <a:gd name="connsiteX53" fmla="*/ 10156308 w 12193149"/>
              <a:gd name="connsiteY53" fmla="*/ 1707487 h 2344739"/>
              <a:gd name="connsiteX54" fmla="*/ 10118267 w 12193149"/>
              <a:gd name="connsiteY54" fmla="*/ 1731142 h 2344739"/>
              <a:gd name="connsiteX55" fmla="*/ 10083317 w 12193149"/>
              <a:gd name="connsiteY55" fmla="*/ 1743296 h 2344739"/>
              <a:gd name="connsiteX56" fmla="*/ 10040388 w 12193149"/>
              <a:gd name="connsiteY56" fmla="*/ 1741632 h 2344739"/>
              <a:gd name="connsiteX57" fmla="*/ 9961167 w 12193149"/>
              <a:gd name="connsiteY57" fmla="*/ 1757147 h 2344739"/>
              <a:gd name="connsiteX58" fmla="*/ 9848940 w 12193149"/>
              <a:gd name="connsiteY58" fmla="*/ 1763915 h 2344739"/>
              <a:gd name="connsiteX59" fmla="*/ 9729457 w 12193149"/>
              <a:gd name="connsiteY59" fmla="*/ 1784122 h 2344739"/>
              <a:gd name="connsiteX60" fmla="*/ 9613704 w 12193149"/>
              <a:gd name="connsiteY60" fmla="*/ 1812371 h 2344739"/>
              <a:gd name="connsiteX61" fmla="*/ 9338590 w 12193149"/>
              <a:gd name="connsiteY61" fmla="*/ 1869293 h 2344739"/>
              <a:gd name="connsiteX62" fmla="*/ 9232518 w 12193149"/>
              <a:gd name="connsiteY62" fmla="*/ 1893149 h 2344739"/>
              <a:gd name="connsiteX63" fmla="*/ 9156690 w 12193149"/>
              <a:gd name="connsiteY63" fmla="*/ 1903228 h 2344739"/>
              <a:gd name="connsiteX64" fmla="*/ 9054601 w 12193149"/>
              <a:gd name="connsiteY64" fmla="*/ 1910755 h 2344739"/>
              <a:gd name="connsiteX65" fmla="*/ 9006634 w 12193149"/>
              <a:gd name="connsiteY65" fmla="*/ 1914040 h 2344739"/>
              <a:gd name="connsiteX66" fmla="*/ 9006349 w 12193149"/>
              <a:gd name="connsiteY66" fmla="*/ 1913800 h 2344739"/>
              <a:gd name="connsiteX67" fmla="*/ 8997380 w 12193149"/>
              <a:gd name="connsiteY67" fmla="*/ 1915011 h 2344739"/>
              <a:gd name="connsiteX68" fmla="*/ 8991542 w 12193149"/>
              <a:gd name="connsiteY68" fmla="*/ 1917072 h 2344739"/>
              <a:gd name="connsiteX69" fmla="*/ 8975485 w 12193149"/>
              <a:gd name="connsiteY69" fmla="*/ 1920298 h 2344739"/>
              <a:gd name="connsiteX70" fmla="*/ 8969159 w 12193149"/>
              <a:gd name="connsiteY70" fmla="*/ 1919598 h 2344739"/>
              <a:gd name="connsiteX71" fmla="*/ 8964196 w 12193149"/>
              <a:gd name="connsiteY71" fmla="*/ 1917373 h 2344739"/>
              <a:gd name="connsiteX72" fmla="*/ 8930136 w 12193149"/>
              <a:gd name="connsiteY72" fmla="*/ 1914185 h 2344739"/>
              <a:gd name="connsiteX73" fmla="*/ 8753592 w 12193149"/>
              <a:gd name="connsiteY73" fmla="*/ 1933417 h 2344739"/>
              <a:gd name="connsiteX74" fmla="*/ 8708995 w 12193149"/>
              <a:gd name="connsiteY74" fmla="*/ 1935518 h 2344739"/>
              <a:gd name="connsiteX75" fmla="*/ 8597219 w 12193149"/>
              <a:gd name="connsiteY75" fmla="*/ 1944090 h 2344739"/>
              <a:gd name="connsiteX76" fmla="*/ 8526378 w 12193149"/>
              <a:gd name="connsiteY76" fmla="*/ 1929248 h 2344739"/>
              <a:gd name="connsiteX77" fmla="*/ 8512131 w 12193149"/>
              <a:gd name="connsiteY77" fmla="*/ 1935163 h 2344739"/>
              <a:gd name="connsiteX78" fmla="*/ 8507315 w 12193149"/>
              <a:gd name="connsiteY78" fmla="*/ 1938164 h 2344739"/>
              <a:gd name="connsiteX79" fmla="*/ 8499116 w 12193149"/>
              <a:gd name="connsiteY79" fmla="*/ 1940902 h 2344739"/>
              <a:gd name="connsiteX80" fmla="*/ 8498742 w 12193149"/>
              <a:gd name="connsiteY80" fmla="*/ 1940723 h 2344739"/>
              <a:gd name="connsiteX81" fmla="*/ 8491397 w 12193149"/>
              <a:gd name="connsiteY81" fmla="*/ 1943773 h 2344739"/>
              <a:gd name="connsiteX82" fmla="*/ 8368330 w 12193149"/>
              <a:gd name="connsiteY82" fmla="*/ 1957815 h 2344739"/>
              <a:gd name="connsiteX83" fmla="*/ 8354947 w 12193149"/>
              <a:gd name="connsiteY83" fmla="*/ 1958009 h 2344739"/>
              <a:gd name="connsiteX84" fmla="*/ 8321252 w 12193149"/>
              <a:gd name="connsiteY84" fmla="*/ 1974587 h 2344739"/>
              <a:gd name="connsiteX85" fmla="*/ 8315581 w 12193149"/>
              <a:gd name="connsiteY85" fmla="*/ 1974913 h 2344739"/>
              <a:gd name="connsiteX86" fmla="*/ 8296322 w 12193149"/>
              <a:gd name="connsiteY86" fmla="*/ 1988808 h 2344739"/>
              <a:gd name="connsiteX87" fmla="*/ 8285424 w 12193149"/>
              <a:gd name="connsiteY87" fmla="*/ 1994631 h 2344739"/>
              <a:gd name="connsiteX88" fmla="*/ 8284298 w 12193149"/>
              <a:gd name="connsiteY88" fmla="*/ 1999074 h 2344739"/>
              <a:gd name="connsiteX89" fmla="*/ 8267224 w 12193149"/>
              <a:gd name="connsiteY89" fmla="*/ 2006249 h 2344739"/>
              <a:gd name="connsiteX90" fmla="*/ 8264525 w 12193149"/>
              <a:gd name="connsiteY90" fmla="*/ 2006019 h 2344739"/>
              <a:gd name="connsiteX91" fmla="*/ 8253181 w 12193149"/>
              <a:gd name="connsiteY91" fmla="*/ 2015862 h 2344739"/>
              <a:gd name="connsiteX92" fmla="*/ 8246982 w 12193149"/>
              <a:gd name="connsiteY92" fmla="*/ 2028854 h 2344739"/>
              <a:gd name="connsiteX93" fmla="*/ 8091420 w 12193149"/>
              <a:gd name="connsiteY93" fmla="*/ 2075015 h 2344739"/>
              <a:gd name="connsiteX94" fmla="*/ 7906555 w 12193149"/>
              <a:gd name="connsiteY94" fmla="*/ 2116988 h 2344739"/>
              <a:gd name="connsiteX95" fmla="*/ 7719893 w 12193149"/>
              <a:gd name="connsiteY95" fmla="*/ 2142703 h 2344739"/>
              <a:gd name="connsiteX96" fmla="*/ 7615495 w 12193149"/>
              <a:gd name="connsiteY96" fmla="*/ 2139232 h 2344739"/>
              <a:gd name="connsiteX97" fmla="*/ 7528691 w 12193149"/>
              <a:gd name="connsiteY97" fmla="*/ 2145060 h 2344739"/>
              <a:gd name="connsiteX98" fmla="*/ 7520719 w 12193149"/>
              <a:gd name="connsiteY98" fmla="*/ 2147613 h 2344739"/>
              <a:gd name="connsiteX99" fmla="*/ 7508559 w 12193149"/>
              <a:gd name="connsiteY99" fmla="*/ 2148948 h 2344739"/>
              <a:gd name="connsiteX100" fmla="*/ 7508188 w 12193149"/>
              <a:gd name="connsiteY100" fmla="*/ 2148621 h 2344739"/>
              <a:gd name="connsiteX101" fmla="*/ 7496943 w 12193149"/>
              <a:gd name="connsiteY101" fmla="*/ 2150573 h 2344739"/>
              <a:gd name="connsiteX102" fmla="*/ 7219707 w 12193149"/>
              <a:gd name="connsiteY102" fmla="*/ 2156680 h 2344739"/>
              <a:gd name="connsiteX103" fmla="*/ 7202249 w 12193149"/>
              <a:gd name="connsiteY103" fmla="*/ 2161230 h 2344739"/>
              <a:gd name="connsiteX104" fmla="*/ 7198152 w 12193149"/>
              <a:gd name="connsiteY104" fmla="*/ 2166588 h 2344739"/>
              <a:gd name="connsiteX105" fmla="*/ 7171956 w 12193149"/>
              <a:gd name="connsiteY105" fmla="*/ 2171236 h 2344739"/>
              <a:gd name="connsiteX106" fmla="*/ 7098136 w 12193149"/>
              <a:gd name="connsiteY106" fmla="*/ 2183464 h 2344739"/>
              <a:gd name="connsiteX107" fmla="*/ 7019644 w 12193149"/>
              <a:gd name="connsiteY107" fmla="*/ 2183090 h 2344739"/>
              <a:gd name="connsiteX108" fmla="*/ 6905294 w 12193149"/>
              <a:gd name="connsiteY108" fmla="*/ 2212596 h 2344739"/>
              <a:gd name="connsiteX109" fmla="*/ 6709370 w 12193149"/>
              <a:gd name="connsiteY109" fmla="*/ 2240551 h 2344739"/>
              <a:gd name="connsiteX110" fmla="*/ 6550602 w 12193149"/>
              <a:gd name="connsiteY110" fmla="*/ 2269327 h 2344739"/>
              <a:gd name="connsiteX111" fmla="*/ 6318708 w 12193149"/>
              <a:gd name="connsiteY111" fmla="*/ 2316127 h 2344739"/>
              <a:gd name="connsiteX112" fmla="*/ 6169822 w 12193149"/>
              <a:gd name="connsiteY112" fmla="*/ 2318214 h 2344739"/>
              <a:gd name="connsiteX113" fmla="*/ 6074996 w 12193149"/>
              <a:gd name="connsiteY113" fmla="*/ 2338676 h 2344739"/>
              <a:gd name="connsiteX114" fmla="*/ 6069677 w 12193149"/>
              <a:gd name="connsiteY114" fmla="*/ 2337139 h 2344739"/>
              <a:gd name="connsiteX115" fmla="*/ 6049786 w 12193149"/>
              <a:gd name="connsiteY115" fmla="*/ 2337822 h 2344739"/>
              <a:gd name="connsiteX116" fmla="*/ 6042433 w 12193149"/>
              <a:gd name="connsiteY116" fmla="*/ 2329473 h 2344739"/>
              <a:gd name="connsiteX117" fmla="*/ 6011238 w 12193149"/>
              <a:gd name="connsiteY117" fmla="*/ 2324380 h 2344739"/>
              <a:gd name="connsiteX118" fmla="*/ 5958523 w 12193149"/>
              <a:gd name="connsiteY118" fmla="*/ 2328024 h 2344739"/>
              <a:gd name="connsiteX119" fmla="*/ 5760067 w 12193149"/>
              <a:gd name="connsiteY119" fmla="*/ 2343716 h 2344739"/>
              <a:gd name="connsiteX120" fmla="*/ 5628108 w 12193149"/>
              <a:gd name="connsiteY120" fmla="*/ 2344739 h 2344739"/>
              <a:gd name="connsiteX121" fmla="*/ 5472054 w 12193149"/>
              <a:gd name="connsiteY121" fmla="*/ 2330719 h 2344739"/>
              <a:gd name="connsiteX122" fmla="*/ 5433909 w 12193149"/>
              <a:gd name="connsiteY122" fmla="*/ 2319466 h 2344739"/>
              <a:gd name="connsiteX123" fmla="*/ 5382817 w 12193149"/>
              <a:gd name="connsiteY123" fmla="*/ 2301764 h 2344739"/>
              <a:gd name="connsiteX124" fmla="*/ 5262912 w 12193149"/>
              <a:gd name="connsiteY124" fmla="*/ 2281347 h 2344739"/>
              <a:gd name="connsiteX125" fmla="*/ 5224109 w 12193149"/>
              <a:gd name="connsiteY125" fmla="*/ 2270223 h 2344739"/>
              <a:gd name="connsiteX126" fmla="*/ 5175808 w 12193149"/>
              <a:gd name="connsiteY126" fmla="*/ 2267233 h 2344739"/>
              <a:gd name="connsiteX127" fmla="*/ 5157702 w 12193149"/>
              <a:gd name="connsiteY127" fmla="*/ 2260010 h 2344739"/>
              <a:gd name="connsiteX128" fmla="*/ 5143747 w 12193149"/>
              <a:gd name="connsiteY128" fmla="*/ 2256610 h 2344739"/>
              <a:gd name="connsiteX129" fmla="*/ 5140744 w 12193149"/>
              <a:gd name="connsiteY129" fmla="*/ 2254509 h 2344739"/>
              <a:gd name="connsiteX130" fmla="*/ 5122807 w 12193149"/>
              <a:gd name="connsiteY130" fmla="*/ 2243656 h 2344739"/>
              <a:gd name="connsiteX131" fmla="*/ 5066938 w 12193149"/>
              <a:gd name="connsiteY131" fmla="*/ 2250227 h 2344739"/>
              <a:gd name="connsiteX132" fmla="*/ 5012662 w 12193149"/>
              <a:gd name="connsiteY132" fmla="*/ 2233846 h 2344739"/>
              <a:gd name="connsiteX133" fmla="*/ 4841589 w 12193149"/>
              <a:gd name="connsiteY133" fmla="*/ 2209829 h 2344739"/>
              <a:gd name="connsiteX134" fmla="*/ 4763595 w 12193149"/>
              <a:gd name="connsiteY134" fmla="*/ 2182061 h 2344739"/>
              <a:gd name="connsiteX135" fmla="*/ 4724334 w 12193149"/>
              <a:gd name="connsiteY135" fmla="*/ 2173047 h 2344739"/>
              <a:gd name="connsiteX136" fmla="*/ 4722324 w 12193149"/>
              <a:gd name="connsiteY136" fmla="*/ 2172298 h 2344739"/>
              <a:gd name="connsiteX137" fmla="*/ 4723259 w 12193149"/>
              <a:gd name="connsiteY137" fmla="*/ 2172087 h 2344739"/>
              <a:gd name="connsiteX138" fmla="*/ 4718350 w 12193149"/>
              <a:gd name="connsiteY138" fmla="*/ 2170817 h 2344739"/>
              <a:gd name="connsiteX139" fmla="*/ 4722324 w 12193149"/>
              <a:gd name="connsiteY139" fmla="*/ 2172298 h 2344739"/>
              <a:gd name="connsiteX140" fmla="*/ 4716674 w 12193149"/>
              <a:gd name="connsiteY140" fmla="*/ 2173573 h 2344739"/>
              <a:gd name="connsiteX141" fmla="*/ 4516962 w 12193149"/>
              <a:gd name="connsiteY141" fmla="*/ 2163671 h 2344739"/>
              <a:gd name="connsiteX142" fmla="*/ 4429691 w 12193149"/>
              <a:gd name="connsiteY142" fmla="*/ 2153020 h 2344739"/>
              <a:gd name="connsiteX143" fmla="*/ 4364023 w 12193149"/>
              <a:gd name="connsiteY143" fmla="*/ 2151674 h 2344739"/>
              <a:gd name="connsiteX144" fmla="*/ 4318114 w 12193149"/>
              <a:gd name="connsiteY144" fmla="*/ 2158289 h 2344739"/>
              <a:gd name="connsiteX145" fmla="*/ 4316258 w 12193149"/>
              <a:gd name="connsiteY145" fmla="*/ 2156948 h 2344739"/>
              <a:gd name="connsiteX146" fmla="*/ 4296292 w 12193149"/>
              <a:gd name="connsiteY146" fmla="*/ 2155069 h 2344739"/>
              <a:gd name="connsiteX147" fmla="*/ 4291212 w 12193149"/>
              <a:gd name="connsiteY147" fmla="*/ 2157986 h 2344739"/>
              <a:gd name="connsiteX148" fmla="*/ 4277290 w 12193149"/>
              <a:gd name="connsiteY148" fmla="*/ 2157740 h 2344739"/>
              <a:gd name="connsiteX149" fmla="*/ 4249265 w 12193149"/>
              <a:gd name="connsiteY149" fmla="*/ 2160064 h 2344739"/>
              <a:gd name="connsiteX150" fmla="*/ 4203199 w 12193149"/>
              <a:gd name="connsiteY150" fmla="*/ 2157269 h 2344739"/>
              <a:gd name="connsiteX151" fmla="*/ 4202893 w 12193149"/>
              <a:gd name="connsiteY151" fmla="*/ 2156010 h 2344739"/>
              <a:gd name="connsiteX152" fmla="*/ 4192396 w 12193149"/>
              <a:gd name="connsiteY152" fmla="*/ 2150376 h 2344739"/>
              <a:gd name="connsiteX153" fmla="*/ 4143893 w 12193149"/>
              <a:gd name="connsiteY153" fmla="*/ 2134511 h 2344739"/>
              <a:gd name="connsiteX154" fmla="*/ 4084245 w 12193149"/>
              <a:gd name="connsiteY154" fmla="*/ 2107978 h 2344739"/>
              <a:gd name="connsiteX155" fmla="*/ 4075694 w 12193149"/>
              <a:gd name="connsiteY155" fmla="*/ 2107143 h 2344739"/>
              <a:gd name="connsiteX156" fmla="*/ 4075575 w 12193149"/>
              <a:gd name="connsiteY156" fmla="*/ 2106844 h 2344739"/>
              <a:gd name="connsiteX157" fmla="*/ 4066658 w 12193149"/>
              <a:gd name="connsiteY157" fmla="*/ 2105400 h 2344739"/>
              <a:gd name="connsiteX158" fmla="*/ 4060102 w 12193149"/>
              <a:gd name="connsiteY158" fmla="*/ 2105618 h 2344739"/>
              <a:gd name="connsiteX159" fmla="*/ 4043512 w 12193149"/>
              <a:gd name="connsiteY159" fmla="*/ 2103997 h 2344739"/>
              <a:gd name="connsiteX160" fmla="*/ 4038145 w 12193149"/>
              <a:gd name="connsiteY160" fmla="*/ 2101563 h 2344739"/>
              <a:gd name="connsiteX161" fmla="*/ 4036511 w 12193149"/>
              <a:gd name="connsiteY161" fmla="*/ 2097896 h 2344739"/>
              <a:gd name="connsiteX162" fmla="*/ 4034926 w 12193149"/>
              <a:gd name="connsiteY162" fmla="*/ 2098131 h 2344739"/>
              <a:gd name="connsiteX163" fmla="*/ 4005686 w 12193149"/>
              <a:gd name="connsiteY163" fmla="*/ 2085563 h 2344739"/>
              <a:gd name="connsiteX164" fmla="*/ 3937994 w 12193149"/>
              <a:gd name="connsiteY164" fmla="*/ 2068106 h 2344739"/>
              <a:gd name="connsiteX165" fmla="*/ 3898423 w 12193149"/>
              <a:gd name="connsiteY165" fmla="*/ 2062451 h 2344739"/>
              <a:gd name="connsiteX166" fmla="*/ 3790908 w 12193149"/>
              <a:gd name="connsiteY166" fmla="*/ 2042213 h 2344739"/>
              <a:gd name="connsiteX167" fmla="*/ 3683661 w 12193149"/>
              <a:gd name="connsiteY167" fmla="*/ 2018290 h 2344739"/>
              <a:gd name="connsiteX168" fmla="*/ 3611183 w 12193149"/>
              <a:gd name="connsiteY168" fmla="*/ 1986019 h 2344739"/>
              <a:gd name="connsiteX169" fmla="*/ 3605003 w 12193149"/>
              <a:gd name="connsiteY169" fmla="*/ 1987381 h 2344739"/>
              <a:gd name="connsiteX170" fmla="*/ 3595884 w 12193149"/>
              <a:gd name="connsiteY170" fmla="*/ 1987545 h 2344739"/>
              <a:gd name="connsiteX171" fmla="*/ 3595649 w 12193149"/>
              <a:gd name="connsiteY171" fmla="*/ 1987276 h 2344739"/>
              <a:gd name="connsiteX172" fmla="*/ 3587126 w 12193149"/>
              <a:gd name="connsiteY172" fmla="*/ 1987966 h 2344739"/>
              <a:gd name="connsiteX173" fmla="*/ 3537283 w 12193149"/>
              <a:gd name="connsiteY173" fmla="*/ 1978267 h 2344739"/>
              <a:gd name="connsiteX174" fmla="*/ 3474371 w 12193149"/>
              <a:gd name="connsiteY174" fmla="*/ 1974606 h 2344739"/>
              <a:gd name="connsiteX175" fmla="*/ 3401876 w 12193149"/>
              <a:gd name="connsiteY175" fmla="*/ 1962558 h 2344739"/>
              <a:gd name="connsiteX176" fmla="*/ 3365036 w 12193149"/>
              <a:gd name="connsiteY176" fmla="*/ 1979510 h 2344739"/>
              <a:gd name="connsiteX177" fmla="*/ 3345174 w 12193149"/>
              <a:gd name="connsiteY177" fmla="*/ 1981192 h 2344739"/>
              <a:gd name="connsiteX178" fmla="*/ 3342846 w 12193149"/>
              <a:gd name="connsiteY178" fmla="*/ 1980217 h 2344739"/>
              <a:gd name="connsiteX179" fmla="*/ 3263504 w 12193149"/>
              <a:gd name="connsiteY179" fmla="*/ 1986094 h 2344739"/>
              <a:gd name="connsiteX180" fmla="*/ 3143704 w 12193149"/>
              <a:gd name="connsiteY180" fmla="*/ 1993869 h 2344739"/>
              <a:gd name="connsiteX181" fmla="*/ 3031439 w 12193149"/>
              <a:gd name="connsiteY181" fmla="*/ 1996512 h 2344739"/>
              <a:gd name="connsiteX182" fmla="*/ 2782717 w 12193149"/>
              <a:gd name="connsiteY182" fmla="*/ 2018333 h 2344739"/>
              <a:gd name="connsiteX183" fmla="*/ 2647675 w 12193149"/>
              <a:gd name="connsiteY183" fmla="*/ 2028869 h 2344739"/>
              <a:gd name="connsiteX184" fmla="*/ 2569176 w 12193149"/>
              <a:gd name="connsiteY184" fmla="*/ 2002628 h 2344739"/>
              <a:gd name="connsiteX185" fmla="*/ 2444403 w 12193149"/>
              <a:gd name="connsiteY185" fmla="*/ 2016529 h 2344739"/>
              <a:gd name="connsiteX186" fmla="*/ 2316260 w 12193149"/>
              <a:gd name="connsiteY186" fmla="*/ 2024996 h 2344739"/>
              <a:gd name="connsiteX187" fmla="*/ 2209726 w 12193149"/>
              <a:gd name="connsiteY187" fmla="*/ 2019763 h 2344739"/>
              <a:gd name="connsiteX188" fmla="*/ 2095813 w 12193149"/>
              <a:gd name="connsiteY188" fmla="*/ 2003052 h 2344739"/>
              <a:gd name="connsiteX189" fmla="*/ 1998504 w 12193149"/>
              <a:gd name="connsiteY189" fmla="*/ 1995032 h 2344739"/>
              <a:gd name="connsiteX190" fmla="*/ 1929320 w 12193149"/>
              <a:gd name="connsiteY190" fmla="*/ 2016977 h 2344739"/>
              <a:gd name="connsiteX191" fmla="*/ 1922798 w 12193149"/>
              <a:gd name="connsiteY191" fmla="*/ 2012146 h 2344739"/>
              <a:gd name="connsiteX192" fmla="*/ 1874228 w 12193149"/>
              <a:gd name="connsiteY192" fmla="*/ 2013741 h 2344739"/>
              <a:gd name="connsiteX193" fmla="*/ 1787803 w 12193149"/>
              <a:gd name="connsiteY193" fmla="*/ 2041363 h 2344739"/>
              <a:gd name="connsiteX194" fmla="*/ 1739352 w 12193149"/>
              <a:gd name="connsiteY194" fmla="*/ 2036312 h 2344739"/>
              <a:gd name="connsiteX195" fmla="*/ 1676219 w 12193149"/>
              <a:gd name="connsiteY195" fmla="*/ 2019963 h 2344739"/>
              <a:gd name="connsiteX196" fmla="*/ 1609817 w 12193149"/>
              <a:gd name="connsiteY196" fmla="*/ 2013066 h 2344739"/>
              <a:gd name="connsiteX197" fmla="*/ 1497258 w 12193149"/>
              <a:gd name="connsiteY197" fmla="*/ 1987476 h 2344739"/>
              <a:gd name="connsiteX198" fmla="*/ 1151127 w 12193149"/>
              <a:gd name="connsiteY198" fmla="*/ 1938041 h 2344739"/>
              <a:gd name="connsiteX199" fmla="*/ 859417 w 12193149"/>
              <a:gd name="connsiteY199" fmla="*/ 1928608 h 2344739"/>
              <a:gd name="connsiteX200" fmla="*/ 838688 w 12193149"/>
              <a:gd name="connsiteY200" fmla="*/ 1929821 h 2344739"/>
              <a:gd name="connsiteX201" fmla="*/ 817957 w 12193149"/>
              <a:gd name="connsiteY201" fmla="*/ 1927857 h 2344739"/>
              <a:gd name="connsiteX202" fmla="*/ 812654 w 12193149"/>
              <a:gd name="connsiteY202" fmla="*/ 1930751 h 2344739"/>
              <a:gd name="connsiteX203" fmla="*/ 721195 w 12193149"/>
              <a:gd name="connsiteY203" fmla="*/ 1929661 h 2344739"/>
              <a:gd name="connsiteX204" fmla="*/ 720890 w 12193149"/>
              <a:gd name="connsiteY204" fmla="*/ 1928399 h 2344739"/>
              <a:gd name="connsiteX205" fmla="*/ 710023 w 12193149"/>
              <a:gd name="connsiteY205" fmla="*/ 1922722 h 2344739"/>
              <a:gd name="connsiteX206" fmla="*/ 597940 w 12193149"/>
              <a:gd name="connsiteY206" fmla="*/ 1879864 h 2344739"/>
              <a:gd name="connsiteX207" fmla="*/ 579683 w 12193149"/>
              <a:gd name="connsiteY207" fmla="*/ 1877212 h 2344739"/>
              <a:gd name="connsiteX208" fmla="*/ 572865 w 12193149"/>
              <a:gd name="connsiteY208" fmla="*/ 1877401 h 2344739"/>
              <a:gd name="connsiteX209" fmla="*/ 446247 w 12193149"/>
              <a:gd name="connsiteY209" fmla="*/ 1839371 h 2344739"/>
              <a:gd name="connsiteX210" fmla="*/ 405163 w 12193149"/>
              <a:gd name="connsiteY210" fmla="*/ 1833548 h 2344739"/>
              <a:gd name="connsiteX211" fmla="*/ 293583 w 12193149"/>
              <a:gd name="connsiteY211" fmla="*/ 1812852 h 2344739"/>
              <a:gd name="connsiteX212" fmla="*/ 119529 w 12193149"/>
              <a:gd name="connsiteY212" fmla="*/ 1761047 h 2344739"/>
              <a:gd name="connsiteX213" fmla="*/ 16674 w 12193149"/>
              <a:gd name="connsiteY213" fmla="*/ 1758191 h 2344739"/>
              <a:gd name="connsiteX214" fmla="*/ 1150 w 12193149"/>
              <a:gd name="connsiteY214" fmla="*/ 1752722 h 2344739"/>
              <a:gd name="connsiteX215" fmla="*/ 1148 w 12193149"/>
              <a:gd name="connsiteY215" fmla="*/ 222213 h 2344739"/>
              <a:gd name="connsiteX216" fmla="*/ 1148 w 12193149"/>
              <a:gd name="connsiteY216" fmla="*/ 0 h 2344739"/>
              <a:gd name="connsiteX0" fmla="*/ 1148 w 12193149"/>
              <a:gd name="connsiteY0" fmla="*/ 818782 h 3163521"/>
              <a:gd name="connsiteX1" fmla="*/ 12181789 w 12193149"/>
              <a:gd name="connsiteY1" fmla="*/ 0 h 3163521"/>
              <a:gd name="connsiteX2" fmla="*/ 12193149 w 12193149"/>
              <a:gd name="connsiteY2" fmla="*/ 1398521 h 3163521"/>
              <a:gd name="connsiteX3" fmla="*/ 12185986 w 12193149"/>
              <a:gd name="connsiteY3" fmla="*/ 1402971 h 3163521"/>
              <a:gd name="connsiteX4" fmla="*/ 12156363 w 12193149"/>
              <a:gd name="connsiteY4" fmla="*/ 1416148 h 3163521"/>
              <a:gd name="connsiteX5" fmla="*/ 12139215 w 12193149"/>
              <a:gd name="connsiteY5" fmla="*/ 1441961 h 3163521"/>
              <a:gd name="connsiteX6" fmla="*/ 12126327 w 12193149"/>
              <a:gd name="connsiteY6" fmla="*/ 1443472 h 3163521"/>
              <a:gd name="connsiteX7" fmla="*/ 12124007 w 12193149"/>
              <a:gd name="connsiteY7" fmla="*/ 1443576 h 3163521"/>
              <a:gd name="connsiteX8" fmla="*/ 12116854 w 12193149"/>
              <a:gd name="connsiteY8" fmla="*/ 1447390 h 3163521"/>
              <a:gd name="connsiteX9" fmla="*/ 12099497 w 12193149"/>
              <a:gd name="connsiteY9" fmla="*/ 1446921 h 3163521"/>
              <a:gd name="connsiteX10" fmla="*/ 12087073 w 12193149"/>
              <a:gd name="connsiteY10" fmla="*/ 1455123 h 3163521"/>
              <a:gd name="connsiteX11" fmla="*/ 12031073 w 12193149"/>
              <a:gd name="connsiteY11" fmla="*/ 1498791 h 3163521"/>
              <a:gd name="connsiteX12" fmla="*/ 11995833 w 12193149"/>
              <a:gd name="connsiteY12" fmla="*/ 1522240 h 3163521"/>
              <a:gd name="connsiteX13" fmla="*/ 11979717 w 12193149"/>
              <a:gd name="connsiteY13" fmla="*/ 1526943 h 3163521"/>
              <a:gd name="connsiteX14" fmla="*/ 11959046 w 12193149"/>
              <a:gd name="connsiteY14" fmla="*/ 1536340 h 3163521"/>
              <a:gd name="connsiteX15" fmla="*/ 11920454 w 12193149"/>
              <a:gd name="connsiteY15" fmla="*/ 1549665 h 3163521"/>
              <a:gd name="connsiteX16" fmla="*/ 11903656 w 12193149"/>
              <a:gd name="connsiteY16" fmla="*/ 1561208 h 3163521"/>
              <a:gd name="connsiteX17" fmla="*/ 11895048 w 12193149"/>
              <a:gd name="connsiteY17" fmla="*/ 1563573 h 3163521"/>
              <a:gd name="connsiteX18" fmla="*/ 11891968 w 12193149"/>
              <a:gd name="connsiteY18" fmla="*/ 1574511 h 3163521"/>
              <a:gd name="connsiteX19" fmla="*/ 11870776 w 12193149"/>
              <a:gd name="connsiteY19" fmla="*/ 1596598 h 3163521"/>
              <a:gd name="connsiteX20" fmla="*/ 11813376 w 12193149"/>
              <a:gd name="connsiteY20" fmla="*/ 1616441 h 3163521"/>
              <a:gd name="connsiteX21" fmla="*/ 11590693 w 12193149"/>
              <a:gd name="connsiteY21" fmla="*/ 1782559 h 3163521"/>
              <a:gd name="connsiteX22" fmla="*/ 11506817 w 12193149"/>
              <a:gd name="connsiteY22" fmla="*/ 1852405 h 3163521"/>
              <a:gd name="connsiteX23" fmla="*/ 11280332 w 12193149"/>
              <a:gd name="connsiteY23" fmla="*/ 2042353 h 3163521"/>
              <a:gd name="connsiteX24" fmla="*/ 11228309 w 12193149"/>
              <a:gd name="connsiteY24" fmla="*/ 2095018 h 3163521"/>
              <a:gd name="connsiteX25" fmla="*/ 11218087 w 12193149"/>
              <a:gd name="connsiteY25" fmla="*/ 2094743 h 3163521"/>
              <a:gd name="connsiteX26" fmla="*/ 11217184 w 12193149"/>
              <a:gd name="connsiteY26" fmla="*/ 2093800 h 3163521"/>
              <a:gd name="connsiteX27" fmla="*/ 11188885 w 12193149"/>
              <a:gd name="connsiteY27" fmla="*/ 2111165 h 3163521"/>
              <a:gd name="connsiteX28" fmla="*/ 11184501 w 12193149"/>
              <a:gd name="connsiteY28" fmla="*/ 2111307 h 3163521"/>
              <a:gd name="connsiteX29" fmla="*/ 11166854 w 12193149"/>
              <a:gd name="connsiteY29" fmla="*/ 2125394 h 3163521"/>
              <a:gd name="connsiteX30" fmla="*/ 11157311 w 12193149"/>
              <a:gd name="connsiteY30" fmla="*/ 2131196 h 3163521"/>
              <a:gd name="connsiteX31" fmla="*/ 11155496 w 12193149"/>
              <a:gd name="connsiteY31" fmla="*/ 2135879 h 3163521"/>
              <a:gd name="connsiteX32" fmla="*/ 11140961 w 12193149"/>
              <a:gd name="connsiteY32" fmla="*/ 2142897 h 3163521"/>
              <a:gd name="connsiteX33" fmla="*/ 11138961 w 12193149"/>
              <a:gd name="connsiteY33" fmla="*/ 2142554 h 3163521"/>
              <a:gd name="connsiteX34" fmla="*/ 11128208 w 12193149"/>
              <a:gd name="connsiteY34" fmla="*/ 2152614 h 3163521"/>
              <a:gd name="connsiteX35" fmla="*/ 11120691 w 12193149"/>
              <a:gd name="connsiteY35" fmla="*/ 2166206 h 3163521"/>
              <a:gd name="connsiteX36" fmla="*/ 10894683 w 12193149"/>
              <a:gd name="connsiteY36" fmla="*/ 2292181 h 3163521"/>
              <a:gd name="connsiteX37" fmla="*/ 10773300 w 12193149"/>
              <a:gd name="connsiteY37" fmla="*/ 2341973 h 3163521"/>
              <a:gd name="connsiteX38" fmla="*/ 10627668 w 12193149"/>
              <a:gd name="connsiteY38" fmla="*/ 2378011 h 3163521"/>
              <a:gd name="connsiteX39" fmla="*/ 10581895 w 12193149"/>
              <a:gd name="connsiteY39" fmla="*/ 2387471 h 3163521"/>
              <a:gd name="connsiteX40" fmla="*/ 10547790 w 12193149"/>
              <a:gd name="connsiteY40" fmla="*/ 2417205 h 3163521"/>
              <a:gd name="connsiteX41" fmla="*/ 10529643 w 12193149"/>
              <a:gd name="connsiteY41" fmla="*/ 2415689 h 3163521"/>
              <a:gd name="connsiteX42" fmla="*/ 10526446 w 12193149"/>
              <a:gd name="connsiteY42" fmla="*/ 2415193 h 3163521"/>
              <a:gd name="connsiteX43" fmla="*/ 10515129 w 12193149"/>
              <a:gd name="connsiteY43" fmla="*/ 2418319 h 3163521"/>
              <a:gd name="connsiteX44" fmla="*/ 10491735 w 12193149"/>
              <a:gd name="connsiteY44" fmla="*/ 2412938 h 3163521"/>
              <a:gd name="connsiteX45" fmla="*/ 10471418 w 12193149"/>
              <a:gd name="connsiteY45" fmla="*/ 2420475 h 3163521"/>
              <a:gd name="connsiteX46" fmla="*/ 10377042 w 12193149"/>
              <a:gd name="connsiteY46" fmla="*/ 2463380 h 3163521"/>
              <a:gd name="connsiteX47" fmla="*/ 10319338 w 12193149"/>
              <a:gd name="connsiteY47" fmla="*/ 2485003 h 3163521"/>
              <a:gd name="connsiteX48" fmla="*/ 10295467 w 12193149"/>
              <a:gd name="connsiteY48" fmla="*/ 2486861 h 3163521"/>
              <a:gd name="connsiteX49" fmla="*/ 10263443 w 12193149"/>
              <a:gd name="connsiteY49" fmla="*/ 2493730 h 3163521"/>
              <a:gd name="connsiteX50" fmla="*/ 10205418 w 12193149"/>
              <a:gd name="connsiteY50" fmla="*/ 2500931 h 3163521"/>
              <a:gd name="connsiteX51" fmla="*/ 10177759 w 12193149"/>
              <a:gd name="connsiteY51" fmla="*/ 2511725 h 3163521"/>
              <a:gd name="connsiteX52" fmla="*/ 10165070 w 12193149"/>
              <a:gd name="connsiteY52" fmla="*/ 2512521 h 3163521"/>
              <a:gd name="connsiteX53" fmla="*/ 10156308 w 12193149"/>
              <a:gd name="connsiteY53" fmla="*/ 2526269 h 3163521"/>
              <a:gd name="connsiteX54" fmla="*/ 10118267 w 12193149"/>
              <a:gd name="connsiteY54" fmla="*/ 2549924 h 3163521"/>
              <a:gd name="connsiteX55" fmla="*/ 10083317 w 12193149"/>
              <a:gd name="connsiteY55" fmla="*/ 2562078 h 3163521"/>
              <a:gd name="connsiteX56" fmla="*/ 10040388 w 12193149"/>
              <a:gd name="connsiteY56" fmla="*/ 2560414 h 3163521"/>
              <a:gd name="connsiteX57" fmla="*/ 9961167 w 12193149"/>
              <a:gd name="connsiteY57" fmla="*/ 2575929 h 3163521"/>
              <a:gd name="connsiteX58" fmla="*/ 9848940 w 12193149"/>
              <a:gd name="connsiteY58" fmla="*/ 2582697 h 3163521"/>
              <a:gd name="connsiteX59" fmla="*/ 9729457 w 12193149"/>
              <a:gd name="connsiteY59" fmla="*/ 2602904 h 3163521"/>
              <a:gd name="connsiteX60" fmla="*/ 9613704 w 12193149"/>
              <a:gd name="connsiteY60" fmla="*/ 2631153 h 3163521"/>
              <a:gd name="connsiteX61" fmla="*/ 9338590 w 12193149"/>
              <a:gd name="connsiteY61" fmla="*/ 2688075 h 3163521"/>
              <a:gd name="connsiteX62" fmla="*/ 9232518 w 12193149"/>
              <a:gd name="connsiteY62" fmla="*/ 2711931 h 3163521"/>
              <a:gd name="connsiteX63" fmla="*/ 9156690 w 12193149"/>
              <a:gd name="connsiteY63" fmla="*/ 2722010 h 3163521"/>
              <a:gd name="connsiteX64" fmla="*/ 9054601 w 12193149"/>
              <a:gd name="connsiteY64" fmla="*/ 2729537 h 3163521"/>
              <a:gd name="connsiteX65" fmla="*/ 9006634 w 12193149"/>
              <a:gd name="connsiteY65" fmla="*/ 2732822 h 3163521"/>
              <a:gd name="connsiteX66" fmla="*/ 9006349 w 12193149"/>
              <a:gd name="connsiteY66" fmla="*/ 2732582 h 3163521"/>
              <a:gd name="connsiteX67" fmla="*/ 8997380 w 12193149"/>
              <a:gd name="connsiteY67" fmla="*/ 2733793 h 3163521"/>
              <a:gd name="connsiteX68" fmla="*/ 8991542 w 12193149"/>
              <a:gd name="connsiteY68" fmla="*/ 2735854 h 3163521"/>
              <a:gd name="connsiteX69" fmla="*/ 8975485 w 12193149"/>
              <a:gd name="connsiteY69" fmla="*/ 2739080 h 3163521"/>
              <a:gd name="connsiteX70" fmla="*/ 8969159 w 12193149"/>
              <a:gd name="connsiteY70" fmla="*/ 2738380 h 3163521"/>
              <a:gd name="connsiteX71" fmla="*/ 8964196 w 12193149"/>
              <a:gd name="connsiteY71" fmla="*/ 2736155 h 3163521"/>
              <a:gd name="connsiteX72" fmla="*/ 8930136 w 12193149"/>
              <a:gd name="connsiteY72" fmla="*/ 2732967 h 3163521"/>
              <a:gd name="connsiteX73" fmla="*/ 8753592 w 12193149"/>
              <a:gd name="connsiteY73" fmla="*/ 2752199 h 3163521"/>
              <a:gd name="connsiteX74" fmla="*/ 8708995 w 12193149"/>
              <a:gd name="connsiteY74" fmla="*/ 2754300 h 3163521"/>
              <a:gd name="connsiteX75" fmla="*/ 8597219 w 12193149"/>
              <a:gd name="connsiteY75" fmla="*/ 2762872 h 3163521"/>
              <a:gd name="connsiteX76" fmla="*/ 8526378 w 12193149"/>
              <a:gd name="connsiteY76" fmla="*/ 2748030 h 3163521"/>
              <a:gd name="connsiteX77" fmla="*/ 8512131 w 12193149"/>
              <a:gd name="connsiteY77" fmla="*/ 2753945 h 3163521"/>
              <a:gd name="connsiteX78" fmla="*/ 8507315 w 12193149"/>
              <a:gd name="connsiteY78" fmla="*/ 2756946 h 3163521"/>
              <a:gd name="connsiteX79" fmla="*/ 8499116 w 12193149"/>
              <a:gd name="connsiteY79" fmla="*/ 2759684 h 3163521"/>
              <a:gd name="connsiteX80" fmla="*/ 8498742 w 12193149"/>
              <a:gd name="connsiteY80" fmla="*/ 2759505 h 3163521"/>
              <a:gd name="connsiteX81" fmla="*/ 8491397 w 12193149"/>
              <a:gd name="connsiteY81" fmla="*/ 2762555 h 3163521"/>
              <a:gd name="connsiteX82" fmla="*/ 8368330 w 12193149"/>
              <a:gd name="connsiteY82" fmla="*/ 2776597 h 3163521"/>
              <a:gd name="connsiteX83" fmla="*/ 8354947 w 12193149"/>
              <a:gd name="connsiteY83" fmla="*/ 2776791 h 3163521"/>
              <a:gd name="connsiteX84" fmla="*/ 8321252 w 12193149"/>
              <a:gd name="connsiteY84" fmla="*/ 2793369 h 3163521"/>
              <a:gd name="connsiteX85" fmla="*/ 8315581 w 12193149"/>
              <a:gd name="connsiteY85" fmla="*/ 2793695 h 3163521"/>
              <a:gd name="connsiteX86" fmla="*/ 8296322 w 12193149"/>
              <a:gd name="connsiteY86" fmla="*/ 2807590 h 3163521"/>
              <a:gd name="connsiteX87" fmla="*/ 8285424 w 12193149"/>
              <a:gd name="connsiteY87" fmla="*/ 2813413 h 3163521"/>
              <a:gd name="connsiteX88" fmla="*/ 8284298 w 12193149"/>
              <a:gd name="connsiteY88" fmla="*/ 2817856 h 3163521"/>
              <a:gd name="connsiteX89" fmla="*/ 8267224 w 12193149"/>
              <a:gd name="connsiteY89" fmla="*/ 2825031 h 3163521"/>
              <a:gd name="connsiteX90" fmla="*/ 8264525 w 12193149"/>
              <a:gd name="connsiteY90" fmla="*/ 2824801 h 3163521"/>
              <a:gd name="connsiteX91" fmla="*/ 8253181 w 12193149"/>
              <a:gd name="connsiteY91" fmla="*/ 2834644 h 3163521"/>
              <a:gd name="connsiteX92" fmla="*/ 8246982 w 12193149"/>
              <a:gd name="connsiteY92" fmla="*/ 2847636 h 3163521"/>
              <a:gd name="connsiteX93" fmla="*/ 8091420 w 12193149"/>
              <a:gd name="connsiteY93" fmla="*/ 2893797 h 3163521"/>
              <a:gd name="connsiteX94" fmla="*/ 7906555 w 12193149"/>
              <a:gd name="connsiteY94" fmla="*/ 2935770 h 3163521"/>
              <a:gd name="connsiteX95" fmla="*/ 7719893 w 12193149"/>
              <a:gd name="connsiteY95" fmla="*/ 2961485 h 3163521"/>
              <a:gd name="connsiteX96" fmla="*/ 7615495 w 12193149"/>
              <a:gd name="connsiteY96" fmla="*/ 2958014 h 3163521"/>
              <a:gd name="connsiteX97" fmla="*/ 7528691 w 12193149"/>
              <a:gd name="connsiteY97" fmla="*/ 2963842 h 3163521"/>
              <a:gd name="connsiteX98" fmla="*/ 7520719 w 12193149"/>
              <a:gd name="connsiteY98" fmla="*/ 2966395 h 3163521"/>
              <a:gd name="connsiteX99" fmla="*/ 7508559 w 12193149"/>
              <a:gd name="connsiteY99" fmla="*/ 2967730 h 3163521"/>
              <a:gd name="connsiteX100" fmla="*/ 7508188 w 12193149"/>
              <a:gd name="connsiteY100" fmla="*/ 2967403 h 3163521"/>
              <a:gd name="connsiteX101" fmla="*/ 7496943 w 12193149"/>
              <a:gd name="connsiteY101" fmla="*/ 2969355 h 3163521"/>
              <a:gd name="connsiteX102" fmla="*/ 7219707 w 12193149"/>
              <a:gd name="connsiteY102" fmla="*/ 2975462 h 3163521"/>
              <a:gd name="connsiteX103" fmla="*/ 7202249 w 12193149"/>
              <a:gd name="connsiteY103" fmla="*/ 2980012 h 3163521"/>
              <a:gd name="connsiteX104" fmla="*/ 7198152 w 12193149"/>
              <a:gd name="connsiteY104" fmla="*/ 2985370 h 3163521"/>
              <a:gd name="connsiteX105" fmla="*/ 7171956 w 12193149"/>
              <a:gd name="connsiteY105" fmla="*/ 2990018 h 3163521"/>
              <a:gd name="connsiteX106" fmla="*/ 7098136 w 12193149"/>
              <a:gd name="connsiteY106" fmla="*/ 3002246 h 3163521"/>
              <a:gd name="connsiteX107" fmla="*/ 7019644 w 12193149"/>
              <a:gd name="connsiteY107" fmla="*/ 3001872 h 3163521"/>
              <a:gd name="connsiteX108" fmla="*/ 6905294 w 12193149"/>
              <a:gd name="connsiteY108" fmla="*/ 3031378 h 3163521"/>
              <a:gd name="connsiteX109" fmla="*/ 6709370 w 12193149"/>
              <a:gd name="connsiteY109" fmla="*/ 3059333 h 3163521"/>
              <a:gd name="connsiteX110" fmla="*/ 6550602 w 12193149"/>
              <a:gd name="connsiteY110" fmla="*/ 3088109 h 3163521"/>
              <a:gd name="connsiteX111" fmla="*/ 6318708 w 12193149"/>
              <a:gd name="connsiteY111" fmla="*/ 3134909 h 3163521"/>
              <a:gd name="connsiteX112" fmla="*/ 6169822 w 12193149"/>
              <a:gd name="connsiteY112" fmla="*/ 3136996 h 3163521"/>
              <a:gd name="connsiteX113" fmla="*/ 6074996 w 12193149"/>
              <a:gd name="connsiteY113" fmla="*/ 3157458 h 3163521"/>
              <a:gd name="connsiteX114" fmla="*/ 6069677 w 12193149"/>
              <a:gd name="connsiteY114" fmla="*/ 3155921 h 3163521"/>
              <a:gd name="connsiteX115" fmla="*/ 6049786 w 12193149"/>
              <a:gd name="connsiteY115" fmla="*/ 3156604 h 3163521"/>
              <a:gd name="connsiteX116" fmla="*/ 6042433 w 12193149"/>
              <a:gd name="connsiteY116" fmla="*/ 3148255 h 3163521"/>
              <a:gd name="connsiteX117" fmla="*/ 6011238 w 12193149"/>
              <a:gd name="connsiteY117" fmla="*/ 3143162 h 3163521"/>
              <a:gd name="connsiteX118" fmla="*/ 5958523 w 12193149"/>
              <a:gd name="connsiteY118" fmla="*/ 3146806 h 3163521"/>
              <a:gd name="connsiteX119" fmla="*/ 5760067 w 12193149"/>
              <a:gd name="connsiteY119" fmla="*/ 3162498 h 3163521"/>
              <a:gd name="connsiteX120" fmla="*/ 5628108 w 12193149"/>
              <a:gd name="connsiteY120" fmla="*/ 3163521 h 3163521"/>
              <a:gd name="connsiteX121" fmla="*/ 5472054 w 12193149"/>
              <a:gd name="connsiteY121" fmla="*/ 3149501 h 3163521"/>
              <a:gd name="connsiteX122" fmla="*/ 5433909 w 12193149"/>
              <a:gd name="connsiteY122" fmla="*/ 3138248 h 3163521"/>
              <a:gd name="connsiteX123" fmla="*/ 5382817 w 12193149"/>
              <a:gd name="connsiteY123" fmla="*/ 3120546 h 3163521"/>
              <a:gd name="connsiteX124" fmla="*/ 5262912 w 12193149"/>
              <a:gd name="connsiteY124" fmla="*/ 3100129 h 3163521"/>
              <a:gd name="connsiteX125" fmla="*/ 5224109 w 12193149"/>
              <a:gd name="connsiteY125" fmla="*/ 3089005 h 3163521"/>
              <a:gd name="connsiteX126" fmla="*/ 5175808 w 12193149"/>
              <a:gd name="connsiteY126" fmla="*/ 3086015 h 3163521"/>
              <a:gd name="connsiteX127" fmla="*/ 5157702 w 12193149"/>
              <a:gd name="connsiteY127" fmla="*/ 3078792 h 3163521"/>
              <a:gd name="connsiteX128" fmla="*/ 5143747 w 12193149"/>
              <a:gd name="connsiteY128" fmla="*/ 3075392 h 3163521"/>
              <a:gd name="connsiteX129" fmla="*/ 5140744 w 12193149"/>
              <a:gd name="connsiteY129" fmla="*/ 3073291 h 3163521"/>
              <a:gd name="connsiteX130" fmla="*/ 5122807 w 12193149"/>
              <a:gd name="connsiteY130" fmla="*/ 3062438 h 3163521"/>
              <a:gd name="connsiteX131" fmla="*/ 5066938 w 12193149"/>
              <a:gd name="connsiteY131" fmla="*/ 3069009 h 3163521"/>
              <a:gd name="connsiteX132" fmla="*/ 5012662 w 12193149"/>
              <a:gd name="connsiteY132" fmla="*/ 3052628 h 3163521"/>
              <a:gd name="connsiteX133" fmla="*/ 4841589 w 12193149"/>
              <a:gd name="connsiteY133" fmla="*/ 3028611 h 3163521"/>
              <a:gd name="connsiteX134" fmla="*/ 4763595 w 12193149"/>
              <a:gd name="connsiteY134" fmla="*/ 3000843 h 3163521"/>
              <a:gd name="connsiteX135" fmla="*/ 4724334 w 12193149"/>
              <a:gd name="connsiteY135" fmla="*/ 2991829 h 3163521"/>
              <a:gd name="connsiteX136" fmla="*/ 4722324 w 12193149"/>
              <a:gd name="connsiteY136" fmla="*/ 2991080 h 3163521"/>
              <a:gd name="connsiteX137" fmla="*/ 4723259 w 12193149"/>
              <a:gd name="connsiteY137" fmla="*/ 2990869 h 3163521"/>
              <a:gd name="connsiteX138" fmla="*/ 4718350 w 12193149"/>
              <a:gd name="connsiteY138" fmla="*/ 2989599 h 3163521"/>
              <a:gd name="connsiteX139" fmla="*/ 4722324 w 12193149"/>
              <a:gd name="connsiteY139" fmla="*/ 2991080 h 3163521"/>
              <a:gd name="connsiteX140" fmla="*/ 4716674 w 12193149"/>
              <a:gd name="connsiteY140" fmla="*/ 2992355 h 3163521"/>
              <a:gd name="connsiteX141" fmla="*/ 4516962 w 12193149"/>
              <a:gd name="connsiteY141" fmla="*/ 2982453 h 3163521"/>
              <a:gd name="connsiteX142" fmla="*/ 4429691 w 12193149"/>
              <a:gd name="connsiteY142" fmla="*/ 2971802 h 3163521"/>
              <a:gd name="connsiteX143" fmla="*/ 4364023 w 12193149"/>
              <a:gd name="connsiteY143" fmla="*/ 2970456 h 3163521"/>
              <a:gd name="connsiteX144" fmla="*/ 4318114 w 12193149"/>
              <a:gd name="connsiteY144" fmla="*/ 2977071 h 3163521"/>
              <a:gd name="connsiteX145" fmla="*/ 4316258 w 12193149"/>
              <a:gd name="connsiteY145" fmla="*/ 2975730 h 3163521"/>
              <a:gd name="connsiteX146" fmla="*/ 4296292 w 12193149"/>
              <a:gd name="connsiteY146" fmla="*/ 2973851 h 3163521"/>
              <a:gd name="connsiteX147" fmla="*/ 4291212 w 12193149"/>
              <a:gd name="connsiteY147" fmla="*/ 2976768 h 3163521"/>
              <a:gd name="connsiteX148" fmla="*/ 4277290 w 12193149"/>
              <a:gd name="connsiteY148" fmla="*/ 2976522 h 3163521"/>
              <a:gd name="connsiteX149" fmla="*/ 4249265 w 12193149"/>
              <a:gd name="connsiteY149" fmla="*/ 2978846 h 3163521"/>
              <a:gd name="connsiteX150" fmla="*/ 4203199 w 12193149"/>
              <a:gd name="connsiteY150" fmla="*/ 2976051 h 3163521"/>
              <a:gd name="connsiteX151" fmla="*/ 4202893 w 12193149"/>
              <a:gd name="connsiteY151" fmla="*/ 2974792 h 3163521"/>
              <a:gd name="connsiteX152" fmla="*/ 4192396 w 12193149"/>
              <a:gd name="connsiteY152" fmla="*/ 2969158 h 3163521"/>
              <a:gd name="connsiteX153" fmla="*/ 4143893 w 12193149"/>
              <a:gd name="connsiteY153" fmla="*/ 2953293 h 3163521"/>
              <a:gd name="connsiteX154" fmla="*/ 4084245 w 12193149"/>
              <a:gd name="connsiteY154" fmla="*/ 2926760 h 3163521"/>
              <a:gd name="connsiteX155" fmla="*/ 4075694 w 12193149"/>
              <a:gd name="connsiteY155" fmla="*/ 2925925 h 3163521"/>
              <a:gd name="connsiteX156" fmla="*/ 4075575 w 12193149"/>
              <a:gd name="connsiteY156" fmla="*/ 2925626 h 3163521"/>
              <a:gd name="connsiteX157" fmla="*/ 4066658 w 12193149"/>
              <a:gd name="connsiteY157" fmla="*/ 2924182 h 3163521"/>
              <a:gd name="connsiteX158" fmla="*/ 4060102 w 12193149"/>
              <a:gd name="connsiteY158" fmla="*/ 2924400 h 3163521"/>
              <a:gd name="connsiteX159" fmla="*/ 4043512 w 12193149"/>
              <a:gd name="connsiteY159" fmla="*/ 2922779 h 3163521"/>
              <a:gd name="connsiteX160" fmla="*/ 4038145 w 12193149"/>
              <a:gd name="connsiteY160" fmla="*/ 2920345 h 3163521"/>
              <a:gd name="connsiteX161" fmla="*/ 4036511 w 12193149"/>
              <a:gd name="connsiteY161" fmla="*/ 2916678 h 3163521"/>
              <a:gd name="connsiteX162" fmla="*/ 4034926 w 12193149"/>
              <a:gd name="connsiteY162" fmla="*/ 2916913 h 3163521"/>
              <a:gd name="connsiteX163" fmla="*/ 4005686 w 12193149"/>
              <a:gd name="connsiteY163" fmla="*/ 2904345 h 3163521"/>
              <a:gd name="connsiteX164" fmla="*/ 3937994 w 12193149"/>
              <a:gd name="connsiteY164" fmla="*/ 2886888 h 3163521"/>
              <a:gd name="connsiteX165" fmla="*/ 3898423 w 12193149"/>
              <a:gd name="connsiteY165" fmla="*/ 2881233 h 3163521"/>
              <a:gd name="connsiteX166" fmla="*/ 3790908 w 12193149"/>
              <a:gd name="connsiteY166" fmla="*/ 2860995 h 3163521"/>
              <a:gd name="connsiteX167" fmla="*/ 3683661 w 12193149"/>
              <a:gd name="connsiteY167" fmla="*/ 2837072 h 3163521"/>
              <a:gd name="connsiteX168" fmla="*/ 3611183 w 12193149"/>
              <a:gd name="connsiteY168" fmla="*/ 2804801 h 3163521"/>
              <a:gd name="connsiteX169" fmla="*/ 3605003 w 12193149"/>
              <a:gd name="connsiteY169" fmla="*/ 2806163 h 3163521"/>
              <a:gd name="connsiteX170" fmla="*/ 3595884 w 12193149"/>
              <a:gd name="connsiteY170" fmla="*/ 2806327 h 3163521"/>
              <a:gd name="connsiteX171" fmla="*/ 3595649 w 12193149"/>
              <a:gd name="connsiteY171" fmla="*/ 2806058 h 3163521"/>
              <a:gd name="connsiteX172" fmla="*/ 3587126 w 12193149"/>
              <a:gd name="connsiteY172" fmla="*/ 2806748 h 3163521"/>
              <a:gd name="connsiteX173" fmla="*/ 3537283 w 12193149"/>
              <a:gd name="connsiteY173" fmla="*/ 2797049 h 3163521"/>
              <a:gd name="connsiteX174" fmla="*/ 3474371 w 12193149"/>
              <a:gd name="connsiteY174" fmla="*/ 2793388 h 3163521"/>
              <a:gd name="connsiteX175" fmla="*/ 3401876 w 12193149"/>
              <a:gd name="connsiteY175" fmla="*/ 2781340 h 3163521"/>
              <a:gd name="connsiteX176" fmla="*/ 3365036 w 12193149"/>
              <a:gd name="connsiteY176" fmla="*/ 2798292 h 3163521"/>
              <a:gd name="connsiteX177" fmla="*/ 3345174 w 12193149"/>
              <a:gd name="connsiteY177" fmla="*/ 2799974 h 3163521"/>
              <a:gd name="connsiteX178" fmla="*/ 3342846 w 12193149"/>
              <a:gd name="connsiteY178" fmla="*/ 2798999 h 3163521"/>
              <a:gd name="connsiteX179" fmla="*/ 3263504 w 12193149"/>
              <a:gd name="connsiteY179" fmla="*/ 2804876 h 3163521"/>
              <a:gd name="connsiteX180" fmla="*/ 3143704 w 12193149"/>
              <a:gd name="connsiteY180" fmla="*/ 2812651 h 3163521"/>
              <a:gd name="connsiteX181" fmla="*/ 3031439 w 12193149"/>
              <a:gd name="connsiteY181" fmla="*/ 2815294 h 3163521"/>
              <a:gd name="connsiteX182" fmla="*/ 2782717 w 12193149"/>
              <a:gd name="connsiteY182" fmla="*/ 2837115 h 3163521"/>
              <a:gd name="connsiteX183" fmla="*/ 2647675 w 12193149"/>
              <a:gd name="connsiteY183" fmla="*/ 2847651 h 3163521"/>
              <a:gd name="connsiteX184" fmla="*/ 2569176 w 12193149"/>
              <a:gd name="connsiteY184" fmla="*/ 2821410 h 3163521"/>
              <a:gd name="connsiteX185" fmla="*/ 2444403 w 12193149"/>
              <a:gd name="connsiteY185" fmla="*/ 2835311 h 3163521"/>
              <a:gd name="connsiteX186" fmla="*/ 2316260 w 12193149"/>
              <a:gd name="connsiteY186" fmla="*/ 2843778 h 3163521"/>
              <a:gd name="connsiteX187" fmla="*/ 2209726 w 12193149"/>
              <a:gd name="connsiteY187" fmla="*/ 2838545 h 3163521"/>
              <a:gd name="connsiteX188" fmla="*/ 2095813 w 12193149"/>
              <a:gd name="connsiteY188" fmla="*/ 2821834 h 3163521"/>
              <a:gd name="connsiteX189" fmla="*/ 1998504 w 12193149"/>
              <a:gd name="connsiteY189" fmla="*/ 2813814 h 3163521"/>
              <a:gd name="connsiteX190" fmla="*/ 1929320 w 12193149"/>
              <a:gd name="connsiteY190" fmla="*/ 2835759 h 3163521"/>
              <a:gd name="connsiteX191" fmla="*/ 1922798 w 12193149"/>
              <a:gd name="connsiteY191" fmla="*/ 2830928 h 3163521"/>
              <a:gd name="connsiteX192" fmla="*/ 1874228 w 12193149"/>
              <a:gd name="connsiteY192" fmla="*/ 2832523 h 3163521"/>
              <a:gd name="connsiteX193" fmla="*/ 1787803 w 12193149"/>
              <a:gd name="connsiteY193" fmla="*/ 2860145 h 3163521"/>
              <a:gd name="connsiteX194" fmla="*/ 1739352 w 12193149"/>
              <a:gd name="connsiteY194" fmla="*/ 2855094 h 3163521"/>
              <a:gd name="connsiteX195" fmla="*/ 1676219 w 12193149"/>
              <a:gd name="connsiteY195" fmla="*/ 2838745 h 3163521"/>
              <a:gd name="connsiteX196" fmla="*/ 1609817 w 12193149"/>
              <a:gd name="connsiteY196" fmla="*/ 2831848 h 3163521"/>
              <a:gd name="connsiteX197" fmla="*/ 1497258 w 12193149"/>
              <a:gd name="connsiteY197" fmla="*/ 2806258 h 3163521"/>
              <a:gd name="connsiteX198" fmla="*/ 1151127 w 12193149"/>
              <a:gd name="connsiteY198" fmla="*/ 2756823 h 3163521"/>
              <a:gd name="connsiteX199" fmla="*/ 859417 w 12193149"/>
              <a:gd name="connsiteY199" fmla="*/ 2747390 h 3163521"/>
              <a:gd name="connsiteX200" fmla="*/ 838688 w 12193149"/>
              <a:gd name="connsiteY200" fmla="*/ 2748603 h 3163521"/>
              <a:gd name="connsiteX201" fmla="*/ 817957 w 12193149"/>
              <a:gd name="connsiteY201" fmla="*/ 2746639 h 3163521"/>
              <a:gd name="connsiteX202" fmla="*/ 812654 w 12193149"/>
              <a:gd name="connsiteY202" fmla="*/ 2749533 h 3163521"/>
              <a:gd name="connsiteX203" fmla="*/ 721195 w 12193149"/>
              <a:gd name="connsiteY203" fmla="*/ 2748443 h 3163521"/>
              <a:gd name="connsiteX204" fmla="*/ 720890 w 12193149"/>
              <a:gd name="connsiteY204" fmla="*/ 2747181 h 3163521"/>
              <a:gd name="connsiteX205" fmla="*/ 710023 w 12193149"/>
              <a:gd name="connsiteY205" fmla="*/ 2741504 h 3163521"/>
              <a:gd name="connsiteX206" fmla="*/ 597940 w 12193149"/>
              <a:gd name="connsiteY206" fmla="*/ 2698646 h 3163521"/>
              <a:gd name="connsiteX207" fmla="*/ 579683 w 12193149"/>
              <a:gd name="connsiteY207" fmla="*/ 2695994 h 3163521"/>
              <a:gd name="connsiteX208" fmla="*/ 572865 w 12193149"/>
              <a:gd name="connsiteY208" fmla="*/ 2696183 h 3163521"/>
              <a:gd name="connsiteX209" fmla="*/ 446247 w 12193149"/>
              <a:gd name="connsiteY209" fmla="*/ 2658153 h 3163521"/>
              <a:gd name="connsiteX210" fmla="*/ 405163 w 12193149"/>
              <a:gd name="connsiteY210" fmla="*/ 2652330 h 3163521"/>
              <a:gd name="connsiteX211" fmla="*/ 293583 w 12193149"/>
              <a:gd name="connsiteY211" fmla="*/ 2631634 h 3163521"/>
              <a:gd name="connsiteX212" fmla="*/ 119529 w 12193149"/>
              <a:gd name="connsiteY212" fmla="*/ 2579829 h 3163521"/>
              <a:gd name="connsiteX213" fmla="*/ 16674 w 12193149"/>
              <a:gd name="connsiteY213" fmla="*/ 2576973 h 3163521"/>
              <a:gd name="connsiteX214" fmla="*/ 1150 w 12193149"/>
              <a:gd name="connsiteY214" fmla="*/ 2571504 h 3163521"/>
              <a:gd name="connsiteX215" fmla="*/ 1148 w 12193149"/>
              <a:gd name="connsiteY215" fmla="*/ 1040995 h 3163521"/>
              <a:gd name="connsiteX216" fmla="*/ 1148 w 12193149"/>
              <a:gd name="connsiteY216" fmla="*/ 818782 h 3163521"/>
              <a:gd name="connsiteX0" fmla="*/ 1148 w 12193149"/>
              <a:gd name="connsiteY0" fmla="*/ 0 h 3171710"/>
              <a:gd name="connsiteX1" fmla="*/ 12181789 w 12193149"/>
              <a:gd name="connsiteY1" fmla="*/ 8189 h 3171710"/>
              <a:gd name="connsiteX2" fmla="*/ 12193149 w 12193149"/>
              <a:gd name="connsiteY2" fmla="*/ 1406710 h 3171710"/>
              <a:gd name="connsiteX3" fmla="*/ 12185986 w 12193149"/>
              <a:gd name="connsiteY3" fmla="*/ 1411160 h 3171710"/>
              <a:gd name="connsiteX4" fmla="*/ 12156363 w 12193149"/>
              <a:gd name="connsiteY4" fmla="*/ 1424337 h 3171710"/>
              <a:gd name="connsiteX5" fmla="*/ 12139215 w 12193149"/>
              <a:gd name="connsiteY5" fmla="*/ 1450150 h 3171710"/>
              <a:gd name="connsiteX6" fmla="*/ 12126327 w 12193149"/>
              <a:gd name="connsiteY6" fmla="*/ 1451661 h 3171710"/>
              <a:gd name="connsiteX7" fmla="*/ 12124007 w 12193149"/>
              <a:gd name="connsiteY7" fmla="*/ 1451765 h 3171710"/>
              <a:gd name="connsiteX8" fmla="*/ 12116854 w 12193149"/>
              <a:gd name="connsiteY8" fmla="*/ 1455579 h 3171710"/>
              <a:gd name="connsiteX9" fmla="*/ 12099497 w 12193149"/>
              <a:gd name="connsiteY9" fmla="*/ 1455110 h 3171710"/>
              <a:gd name="connsiteX10" fmla="*/ 12087073 w 12193149"/>
              <a:gd name="connsiteY10" fmla="*/ 1463312 h 3171710"/>
              <a:gd name="connsiteX11" fmla="*/ 12031073 w 12193149"/>
              <a:gd name="connsiteY11" fmla="*/ 1506980 h 3171710"/>
              <a:gd name="connsiteX12" fmla="*/ 11995833 w 12193149"/>
              <a:gd name="connsiteY12" fmla="*/ 1530429 h 3171710"/>
              <a:gd name="connsiteX13" fmla="*/ 11979717 w 12193149"/>
              <a:gd name="connsiteY13" fmla="*/ 1535132 h 3171710"/>
              <a:gd name="connsiteX14" fmla="*/ 11959046 w 12193149"/>
              <a:gd name="connsiteY14" fmla="*/ 1544529 h 3171710"/>
              <a:gd name="connsiteX15" fmla="*/ 11920454 w 12193149"/>
              <a:gd name="connsiteY15" fmla="*/ 1557854 h 3171710"/>
              <a:gd name="connsiteX16" fmla="*/ 11903656 w 12193149"/>
              <a:gd name="connsiteY16" fmla="*/ 1569397 h 3171710"/>
              <a:gd name="connsiteX17" fmla="*/ 11895048 w 12193149"/>
              <a:gd name="connsiteY17" fmla="*/ 1571762 h 3171710"/>
              <a:gd name="connsiteX18" fmla="*/ 11891968 w 12193149"/>
              <a:gd name="connsiteY18" fmla="*/ 1582700 h 3171710"/>
              <a:gd name="connsiteX19" fmla="*/ 11870776 w 12193149"/>
              <a:gd name="connsiteY19" fmla="*/ 1604787 h 3171710"/>
              <a:gd name="connsiteX20" fmla="*/ 11813376 w 12193149"/>
              <a:gd name="connsiteY20" fmla="*/ 1624630 h 3171710"/>
              <a:gd name="connsiteX21" fmla="*/ 11590693 w 12193149"/>
              <a:gd name="connsiteY21" fmla="*/ 1790748 h 3171710"/>
              <a:gd name="connsiteX22" fmla="*/ 11506817 w 12193149"/>
              <a:gd name="connsiteY22" fmla="*/ 1860594 h 3171710"/>
              <a:gd name="connsiteX23" fmla="*/ 11280332 w 12193149"/>
              <a:gd name="connsiteY23" fmla="*/ 2050542 h 3171710"/>
              <a:gd name="connsiteX24" fmla="*/ 11228309 w 12193149"/>
              <a:gd name="connsiteY24" fmla="*/ 2103207 h 3171710"/>
              <a:gd name="connsiteX25" fmla="*/ 11218087 w 12193149"/>
              <a:gd name="connsiteY25" fmla="*/ 2102932 h 3171710"/>
              <a:gd name="connsiteX26" fmla="*/ 11217184 w 12193149"/>
              <a:gd name="connsiteY26" fmla="*/ 2101989 h 3171710"/>
              <a:gd name="connsiteX27" fmla="*/ 11188885 w 12193149"/>
              <a:gd name="connsiteY27" fmla="*/ 2119354 h 3171710"/>
              <a:gd name="connsiteX28" fmla="*/ 11184501 w 12193149"/>
              <a:gd name="connsiteY28" fmla="*/ 2119496 h 3171710"/>
              <a:gd name="connsiteX29" fmla="*/ 11166854 w 12193149"/>
              <a:gd name="connsiteY29" fmla="*/ 2133583 h 3171710"/>
              <a:gd name="connsiteX30" fmla="*/ 11157311 w 12193149"/>
              <a:gd name="connsiteY30" fmla="*/ 2139385 h 3171710"/>
              <a:gd name="connsiteX31" fmla="*/ 11155496 w 12193149"/>
              <a:gd name="connsiteY31" fmla="*/ 2144068 h 3171710"/>
              <a:gd name="connsiteX32" fmla="*/ 11140961 w 12193149"/>
              <a:gd name="connsiteY32" fmla="*/ 2151086 h 3171710"/>
              <a:gd name="connsiteX33" fmla="*/ 11138961 w 12193149"/>
              <a:gd name="connsiteY33" fmla="*/ 2150743 h 3171710"/>
              <a:gd name="connsiteX34" fmla="*/ 11128208 w 12193149"/>
              <a:gd name="connsiteY34" fmla="*/ 2160803 h 3171710"/>
              <a:gd name="connsiteX35" fmla="*/ 11120691 w 12193149"/>
              <a:gd name="connsiteY35" fmla="*/ 2174395 h 3171710"/>
              <a:gd name="connsiteX36" fmla="*/ 10894683 w 12193149"/>
              <a:gd name="connsiteY36" fmla="*/ 2300370 h 3171710"/>
              <a:gd name="connsiteX37" fmla="*/ 10773300 w 12193149"/>
              <a:gd name="connsiteY37" fmla="*/ 2350162 h 3171710"/>
              <a:gd name="connsiteX38" fmla="*/ 10627668 w 12193149"/>
              <a:gd name="connsiteY38" fmla="*/ 2386200 h 3171710"/>
              <a:gd name="connsiteX39" fmla="*/ 10581895 w 12193149"/>
              <a:gd name="connsiteY39" fmla="*/ 2395660 h 3171710"/>
              <a:gd name="connsiteX40" fmla="*/ 10547790 w 12193149"/>
              <a:gd name="connsiteY40" fmla="*/ 2425394 h 3171710"/>
              <a:gd name="connsiteX41" fmla="*/ 10529643 w 12193149"/>
              <a:gd name="connsiteY41" fmla="*/ 2423878 h 3171710"/>
              <a:gd name="connsiteX42" fmla="*/ 10526446 w 12193149"/>
              <a:gd name="connsiteY42" fmla="*/ 2423382 h 3171710"/>
              <a:gd name="connsiteX43" fmla="*/ 10515129 w 12193149"/>
              <a:gd name="connsiteY43" fmla="*/ 2426508 h 3171710"/>
              <a:gd name="connsiteX44" fmla="*/ 10491735 w 12193149"/>
              <a:gd name="connsiteY44" fmla="*/ 2421127 h 3171710"/>
              <a:gd name="connsiteX45" fmla="*/ 10471418 w 12193149"/>
              <a:gd name="connsiteY45" fmla="*/ 2428664 h 3171710"/>
              <a:gd name="connsiteX46" fmla="*/ 10377042 w 12193149"/>
              <a:gd name="connsiteY46" fmla="*/ 2471569 h 3171710"/>
              <a:gd name="connsiteX47" fmla="*/ 10319338 w 12193149"/>
              <a:gd name="connsiteY47" fmla="*/ 2493192 h 3171710"/>
              <a:gd name="connsiteX48" fmla="*/ 10295467 w 12193149"/>
              <a:gd name="connsiteY48" fmla="*/ 2495050 h 3171710"/>
              <a:gd name="connsiteX49" fmla="*/ 10263443 w 12193149"/>
              <a:gd name="connsiteY49" fmla="*/ 2501919 h 3171710"/>
              <a:gd name="connsiteX50" fmla="*/ 10205418 w 12193149"/>
              <a:gd name="connsiteY50" fmla="*/ 2509120 h 3171710"/>
              <a:gd name="connsiteX51" fmla="*/ 10177759 w 12193149"/>
              <a:gd name="connsiteY51" fmla="*/ 2519914 h 3171710"/>
              <a:gd name="connsiteX52" fmla="*/ 10165070 w 12193149"/>
              <a:gd name="connsiteY52" fmla="*/ 2520710 h 3171710"/>
              <a:gd name="connsiteX53" fmla="*/ 10156308 w 12193149"/>
              <a:gd name="connsiteY53" fmla="*/ 2534458 h 3171710"/>
              <a:gd name="connsiteX54" fmla="*/ 10118267 w 12193149"/>
              <a:gd name="connsiteY54" fmla="*/ 2558113 h 3171710"/>
              <a:gd name="connsiteX55" fmla="*/ 10083317 w 12193149"/>
              <a:gd name="connsiteY55" fmla="*/ 2570267 h 3171710"/>
              <a:gd name="connsiteX56" fmla="*/ 10040388 w 12193149"/>
              <a:gd name="connsiteY56" fmla="*/ 2568603 h 3171710"/>
              <a:gd name="connsiteX57" fmla="*/ 9961167 w 12193149"/>
              <a:gd name="connsiteY57" fmla="*/ 2584118 h 3171710"/>
              <a:gd name="connsiteX58" fmla="*/ 9848940 w 12193149"/>
              <a:gd name="connsiteY58" fmla="*/ 2590886 h 3171710"/>
              <a:gd name="connsiteX59" fmla="*/ 9729457 w 12193149"/>
              <a:gd name="connsiteY59" fmla="*/ 2611093 h 3171710"/>
              <a:gd name="connsiteX60" fmla="*/ 9613704 w 12193149"/>
              <a:gd name="connsiteY60" fmla="*/ 2639342 h 3171710"/>
              <a:gd name="connsiteX61" fmla="*/ 9338590 w 12193149"/>
              <a:gd name="connsiteY61" fmla="*/ 2696264 h 3171710"/>
              <a:gd name="connsiteX62" fmla="*/ 9232518 w 12193149"/>
              <a:gd name="connsiteY62" fmla="*/ 2720120 h 3171710"/>
              <a:gd name="connsiteX63" fmla="*/ 9156690 w 12193149"/>
              <a:gd name="connsiteY63" fmla="*/ 2730199 h 3171710"/>
              <a:gd name="connsiteX64" fmla="*/ 9054601 w 12193149"/>
              <a:gd name="connsiteY64" fmla="*/ 2737726 h 3171710"/>
              <a:gd name="connsiteX65" fmla="*/ 9006634 w 12193149"/>
              <a:gd name="connsiteY65" fmla="*/ 2741011 h 3171710"/>
              <a:gd name="connsiteX66" fmla="*/ 9006349 w 12193149"/>
              <a:gd name="connsiteY66" fmla="*/ 2740771 h 3171710"/>
              <a:gd name="connsiteX67" fmla="*/ 8997380 w 12193149"/>
              <a:gd name="connsiteY67" fmla="*/ 2741982 h 3171710"/>
              <a:gd name="connsiteX68" fmla="*/ 8991542 w 12193149"/>
              <a:gd name="connsiteY68" fmla="*/ 2744043 h 3171710"/>
              <a:gd name="connsiteX69" fmla="*/ 8975485 w 12193149"/>
              <a:gd name="connsiteY69" fmla="*/ 2747269 h 3171710"/>
              <a:gd name="connsiteX70" fmla="*/ 8969159 w 12193149"/>
              <a:gd name="connsiteY70" fmla="*/ 2746569 h 3171710"/>
              <a:gd name="connsiteX71" fmla="*/ 8964196 w 12193149"/>
              <a:gd name="connsiteY71" fmla="*/ 2744344 h 3171710"/>
              <a:gd name="connsiteX72" fmla="*/ 8930136 w 12193149"/>
              <a:gd name="connsiteY72" fmla="*/ 2741156 h 3171710"/>
              <a:gd name="connsiteX73" fmla="*/ 8753592 w 12193149"/>
              <a:gd name="connsiteY73" fmla="*/ 2760388 h 3171710"/>
              <a:gd name="connsiteX74" fmla="*/ 8708995 w 12193149"/>
              <a:gd name="connsiteY74" fmla="*/ 2762489 h 3171710"/>
              <a:gd name="connsiteX75" fmla="*/ 8597219 w 12193149"/>
              <a:gd name="connsiteY75" fmla="*/ 2771061 h 3171710"/>
              <a:gd name="connsiteX76" fmla="*/ 8526378 w 12193149"/>
              <a:gd name="connsiteY76" fmla="*/ 2756219 h 3171710"/>
              <a:gd name="connsiteX77" fmla="*/ 8512131 w 12193149"/>
              <a:gd name="connsiteY77" fmla="*/ 2762134 h 3171710"/>
              <a:gd name="connsiteX78" fmla="*/ 8507315 w 12193149"/>
              <a:gd name="connsiteY78" fmla="*/ 2765135 h 3171710"/>
              <a:gd name="connsiteX79" fmla="*/ 8499116 w 12193149"/>
              <a:gd name="connsiteY79" fmla="*/ 2767873 h 3171710"/>
              <a:gd name="connsiteX80" fmla="*/ 8498742 w 12193149"/>
              <a:gd name="connsiteY80" fmla="*/ 2767694 h 3171710"/>
              <a:gd name="connsiteX81" fmla="*/ 8491397 w 12193149"/>
              <a:gd name="connsiteY81" fmla="*/ 2770744 h 3171710"/>
              <a:gd name="connsiteX82" fmla="*/ 8368330 w 12193149"/>
              <a:gd name="connsiteY82" fmla="*/ 2784786 h 3171710"/>
              <a:gd name="connsiteX83" fmla="*/ 8354947 w 12193149"/>
              <a:gd name="connsiteY83" fmla="*/ 2784980 h 3171710"/>
              <a:gd name="connsiteX84" fmla="*/ 8321252 w 12193149"/>
              <a:gd name="connsiteY84" fmla="*/ 2801558 h 3171710"/>
              <a:gd name="connsiteX85" fmla="*/ 8315581 w 12193149"/>
              <a:gd name="connsiteY85" fmla="*/ 2801884 h 3171710"/>
              <a:gd name="connsiteX86" fmla="*/ 8296322 w 12193149"/>
              <a:gd name="connsiteY86" fmla="*/ 2815779 h 3171710"/>
              <a:gd name="connsiteX87" fmla="*/ 8285424 w 12193149"/>
              <a:gd name="connsiteY87" fmla="*/ 2821602 h 3171710"/>
              <a:gd name="connsiteX88" fmla="*/ 8284298 w 12193149"/>
              <a:gd name="connsiteY88" fmla="*/ 2826045 h 3171710"/>
              <a:gd name="connsiteX89" fmla="*/ 8267224 w 12193149"/>
              <a:gd name="connsiteY89" fmla="*/ 2833220 h 3171710"/>
              <a:gd name="connsiteX90" fmla="*/ 8264525 w 12193149"/>
              <a:gd name="connsiteY90" fmla="*/ 2832990 h 3171710"/>
              <a:gd name="connsiteX91" fmla="*/ 8253181 w 12193149"/>
              <a:gd name="connsiteY91" fmla="*/ 2842833 h 3171710"/>
              <a:gd name="connsiteX92" fmla="*/ 8246982 w 12193149"/>
              <a:gd name="connsiteY92" fmla="*/ 2855825 h 3171710"/>
              <a:gd name="connsiteX93" fmla="*/ 8091420 w 12193149"/>
              <a:gd name="connsiteY93" fmla="*/ 2901986 h 3171710"/>
              <a:gd name="connsiteX94" fmla="*/ 7906555 w 12193149"/>
              <a:gd name="connsiteY94" fmla="*/ 2943959 h 3171710"/>
              <a:gd name="connsiteX95" fmla="*/ 7719893 w 12193149"/>
              <a:gd name="connsiteY95" fmla="*/ 2969674 h 3171710"/>
              <a:gd name="connsiteX96" fmla="*/ 7615495 w 12193149"/>
              <a:gd name="connsiteY96" fmla="*/ 2966203 h 3171710"/>
              <a:gd name="connsiteX97" fmla="*/ 7528691 w 12193149"/>
              <a:gd name="connsiteY97" fmla="*/ 2972031 h 3171710"/>
              <a:gd name="connsiteX98" fmla="*/ 7520719 w 12193149"/>
              <a:gd name="connsiteY98" fmla="*/ 2974584 h 3171710"/>
              <a:gd name="connsiteX99" fmla="*/ 7508559 w 12193149"/>
              <a:gd name="connsiteY99" fmla="*/ 2975919 h 3171710"/>
              <a:gd name="connsiteX100" fmla="*/ 7508188 w 12193149"/>
              <a:gd name="connsiteY100" fmla="*/ 2975592 h 3171710"/>
              <a:gd name="connsiteX101" fmla="*/ 7496943 w 12193149"/>
              <a:gd name="connsiteY101" fmla="*/ 2977544 h 3171710"/>
              <a:gd name="connsiteX102" fmla="*/ 7219707 w 12193149"/>
              <a:gd name="connsiteY102" fmla="*/ 2983651 h 3171710"/>
              <a:gd name="connsiteX103" fmla="*/ 7202249 w 12193149"/>
              <a:gd name="connsiteY103" fmla="*/ 2988201 h 3171710"/>
              <a:gd name="connsiteX104" fmla="*/ 7198152 w 12193149"/>
              <a:gd name="connsiteY104" fmla="*/ 2993559 h 3171710"/>
              <a:gd name="connsiteX105" fmla="*/ 7171956 w 12193149"/>
              <a:gd name="connsiteY105" fmla="*/ 2998207 h 3171710"/>
              <a:gd name="connsiteX106" fmla="*/ 7098136 w 12193149"/>
              <a:gd name="connsiteY106" fmla="*/ 3010435 h 3171710"/>
              <a:gd name="connsiteX107" fmla="*/ 7019644 w 12193149"/>
              <a:gd name="connsiteY107" fmla="*/ 3010061 h 3171710"/>
              <a:gd name="connsiteX108" fmla="*/ 6905294 w 12193149"/>
              <a:gd name="connsiteY108" fmla="*/ 3039567 h 3171710"/>
              <a:gd name="connsiteX109" fmla="*/ 6709370 w 12193149"/>
              <a:gd name="connsiteY109" fmla="*/ 3067522 h 3171710"/>
              <a:gd name="connsiteX110" fmla="*/ 6550602 w 12193149"/>
              <a:gd name="connsiteY110" fmla="*/ 3096298 h 3171710"/>
              <a:gd name="connsiteX111" fmla="*/ 6318708 w 12193149"/>
              <a:gd name="connsiteY111" fmla="*/ 3143098 h 3171710"/>
              <a:gd name="connsiteX112" fmla="*/ 6169822 w 12193149"/>
              <a:gd name="connsiteY112" fmla="*/ 3145185 h 3171710"/>
              <a:gd name="connsiteX113" fmla="*/ 6074996 w 12193149"/>
              <a:gd name="connsiteY113" fmla="*/ 3165647 h 3171710"/>
              <a:gd name="connsiteX114" fmla="*/ 6069677 w 12193149"/>
              <a:gd name="connsiteY114" fmla="*/ 3164110 h 3171710"/>
              <a:gd name="connsiteX115" fmla="*/ 6049786 w 12193149"/>
              <a:gd name="connsiteY115" fmla="*/ 3164793 h 3171710"/>
              <a:gd name="connsiteX116" fmla="*/ 6042433 w 12193149"/>
              <a:gd name="connsiteY116" fmla="*/ 3156444 h 3171710"/>
              <a:gd name="connsiteX117" fmla="*/ 6011238 w 12193149"/>
              <a:gd name="connsiteY117" fmla="*/ 3151351 h 3171710"/>
              <a:gd name="connsiteX118" fmla="*/ 5958523 w 12193149"/>
              <a:gd name="connsiteY118" fmla="*/ 3154995 h 3171710"/>
              <a:gd name="connsiteX119" fmla="*/ 5760067 w 12193149"/>
              <a:gd name="connsiteY119" fmla="*/ 3170687 h 3171710"/>
              <a:gd name="connsiteX120" fmla="*/ 5628108 w 12193149"/>
              <a:gd name="connsiteY120" fmla="*/ 3171710 h 3171710"/>
              <a:gd name="connsiteX121" fmla="*/ 5472054 w 12193149"/>
              <a:gd name="connsiteY121" fmla="*/ 3157690 h 3171710"/>
              <a:gd name="connsiteX122" fmla="*/ 5433909 w 12193149"/>
              <a:gd name="connsiteY122" fmla="*/ 3146437 h 3171710"/>
              <a:gd name="connsiteX123" fmla="*/ 5382817 w 12193149"/>
              <a:gd name="connsiteY123" fmla="*/ 3128735 h 3171710"/>
              <a:gd name="connsiteX124" fmla="*/ 5262912 w 12193149"/>
              <a:gd name="connsiteY124" fmla="*/ 3108318 h 3171710"/>
              <a:gd name="connsiteX125" fmla="*/ 5224109 w 12193149"/>
              <a:gd name="connsiteY125" fmla="*/ 3097194 h 3171710"/>
              <a:gd name="connsiteX126" fmla="*/ 5175808 w 12193149"/>
              <a:gd name="connsiteY126" fmla="*/ 3094204 h 3171710"/>
              <a:gd name="connsiteX127" fmla="*/ 5157702 w 12193149"/>
              <a:gd name="connsiteY127" fmla="*/ 3086981 h 3171710"/>
              <a:gd name="connsiteX128" fmla="*/ 5143747 w 12193149"/>
              <a:gd name="connsiteY128" fmla="*/ 3083581 h 3171710"/>
              <a:gd name="connsiteX129" fmla="*/ 5140744 w 12193149"/>
              <a:gd name="connsiteY129" fmla="*/ 3081480 h 3171710"/>
              <a:gd name="connsiteX130" fmla="*/ 5122807 w 12193149"/>
              <a:gd name="connsiteY130" fmla="*/ 3070627 h 3171710"/>
              <a:gd name="connsiteX131" fmla="*/ 5066938 w 12193149"/>
              <a:gd name="connsiteY131" fmla="*/ 3077198 h 3171710"/>
              <a:gd name="connsiteX132" fmla="*/ 5012662 w 12193149"/>
              <a:gd name="connsiteY132" fmla="*/ 3060817 h 3171710"/>
              <a:gd name="connsiteX133" fmla="*/ 4841589 w 12193149"/>
              <a:gd name="connsiteY133" fmla="*/ 3036800 h 3171710"/>
              <a:gd name="connsiteX134" fmla="*/ 4763595 w 12193149"/>
              <a:gd name="connsiteY134" fmla="*/ 3009032 h 3171710"/>
              <a:gd name="connsiteX135" fmla="*/ 4724334 w 12193149"/>
              <a:gd name="connsiteY135" fmla="*/ 3000018 h 3171710"/>
              <a:gd name="connsiteX136" fmla="*/ 4722324 w 12193149"/>
              <a:gd name="connsiteY136" fmla="*/ 2999269 h 3171710"/>
              <a:gd name="connsiteX137" fmla="*/ 4723259 w 12193149"/>
              <a:gd name="connsiteY137" fmla="*/ 2999058 h 3171710"/>
              <a:gd name="connsiteX138" fmla="*/ 4718350 w 12193149"/>
              <a:gd name="connsiteY138" fmla="*/ 2997788 h 3171710"/>
              <a:gd name="connsiteX139" fmla="*/ 4722324 w 12193149"/>
              <a:gd name="connsiteY139" fmla="*/ 2999269 h 3171710"/>
              <a:gd name="connsiteX140" fmla="*/ 4716674 w 12193149"/>
              <a:gd name="connsiteY140" fmla="*/ 3000544 h 3171710"/>
              <a:gd name="connsiteX141" fmla="*/ 4516962 w 12193149"/>
              <a:gd name="connsiteY141" fmla="*/ 2990642 h 3171710"/>
              <a:gd name="connsiteX142" fmla="*/ 4429691 w 12193149"/>
              <a:gd name="connsiteY142" fmla="*/ 2979991 h 3171710"/>
              <a:gd name="connsiteX143" fmla="*/ 4364023 w 12193149"/>
              <a:gd name="connsiteY143" fmla="*/ 2978645 h 3171710"/>
              <a:gd name="connsiteX144" fmla="*/ 4318114 w 12193149"/>
              <a:gd name="connsiteY144" fmla="*/ 2985260 h 3171710"/>
              <a:gd name="connsiteX145" fmla="*/ 4316258 w 12193149"/>
              <a:gd name="connsiteY145" fmla="*/ 2983919 h 3171710"/>
              <a:gd name="connsiteX146" fmla="*/ 4296292 w 12193149"/>
              <a:gd name="connsiteY146" fmla="*/ 2982040 h 3171710"/>
              <a:gd name="connsiteX147" fmla="*/ 4291212 w 12193149"/>
              <a:gd name="connsiteY147" fmla="*/ 2984957 h 3171710"/>
              <a:gd name="connsiteX148" fmla="*/ 4277290 w 12193149"/>
              <a:gd name="connsiteY148" fmla="*/ 2984711 h 3171710"/>
              <a:gd name="connsiteX149" fmla="*/ 4249265 w 12193149"/>
              <a:gd name="connsiteY149" fmla="*/ 2987035 h 3171710"/>
              <a:gd name="connsiteX150" fmla="*/ 4203199 w 12193149"/>
              <a:gd name="connsiteY150" fmla="*/ 2984240 h 3171710"/>
              <a:gd name="connsiteX151" fmla="*/ 4202893 w 12193149"/>
              <a:gd name="connsiteY151" fmla="*/ 2982981 h 3171710"/>
              <a:gd name="connsiteX152" fmla="*/ 4192396 w 12193149"/>
              <a:gd name="connsiteY152" fmla="*/ 2977347 h 3171710"/>
              <a:gd name="connsiteX153" fmla="*/ 4143893 w 12193149"/>
              <a:gd name="connsiteY153" fmla="*/ 2961482 h 3171710"/>
              <a:gd name="connsiteX154" fmla="*/ 4084245 w 12193149"/>
              <a:gd name="connsiteY154" fmla="*/ 2934949 h 3171710"/>
              <a:gd name="connsiteX155" fmla="*/ 4075694 w 12193149"/>
              <a:gd name="connsiteY155" fmla="*/ 2934114 h 3171710"/>
              <a:gd name="connsiteX156" fmla="*/ 4075575 w 12193149"/>
              <a:gd name="connsiteY156" fmla="*/ 2933815 h 3171710"/>
              <a:gd name="connsiteX157" fmla="*/ 4066658 w 12193149"/>
              <a:gd name="connsiteY157" fmla="*/ 2932371 h 3171710"/>
              <a:gd name="connsiteX158" fmla="*/ 4060102 w 12193149"/>
              <a:gd name="connsiteY158" fmla="*/ 2932589 h 3171710"/>
              <a:gd name="connsiteX159" fmla="*/ 4043512 w 12193149"/>
              <a:gd name="connsiteY159" fmla="*/ 2930968 h 3171710"/>
              <a:gd name="connsiteX160" fmla="*/ 4038145 w 12193149"/>
              <a:gd name="connsiteY160" fmla="*/ 2928534 h 3171710"/>
              <a:gd name="connsiteX161" fmla="*/ 4036511 w 12193149"/>
              <a:gd name="connsiteY161" fmla="*/ 2924867 h 3171710"/>
              <a:gd name="connsiteX162" fmla="*/ 4034926 w 12193149"/>
              <a:gd name="connsiteY162" fmla="*/ 2925102 h 3171710"/>
              <a:gd name="connsiteX163" fmla="*/ 4005686 w 12193149"/>
              <a:gd name="connsiteY163" fmla="*/ 2912534 h 3171710"/>
              <a:gd name="connsiteX164" fmla="*/ 3937994 w 12193149"/>
              <a:gd name="connsiteY164" fmla="*/ 2895077 h 3171710"/>
              <a:gd name="connsiteX165" fmla="*/ 3898423 w 12193149"/>
              <a:gd name="connsiteY165" fmla="*/ 2889422 h 3171710"/>
              <a:gd name="connsiteX166" fmla="*/ 3790908 w 12193149"/>
              <a:gd name="connsiteY166" fmla="*/ 2869184 h 3171710"/>
              <a:gd name="connsiteX167" fmla="*/ 3683661 w 12193149"/>
              <a:gd name="connsiteY167" fmla="*/ 2845261 h 3171710"/>
              <a:gd name="connsiteX168" fmla="*/ 3611183 w 12193149"/>
              <a:gd name="connsiteY168" fmla="*/ 2812990 h 3171710"/>
              <a:gd name="connsiteX169" fmla="*/ 3605003 w 12193149"/>
              <a:gd name="connsiteY169" fmla="*/ 2814352 h 3171710"/>
              <a:gd name="connsiteX170" fmla="*/ 3595884 w 12193149"/>
              <a:gd name="connsiteY170" fmla="*/ 2814516 h 3171710"/>
              <a:gd name="connsiteX171" fmla="*/ 3595649 w 12193149"/>
              <a:gd name="connsiteY171" fmla="*/ 2814247 h 3171710"/>
              <a:gd name="connsiteX172" fmla="*/ 3587126 w 12193149"/>
              <a:gd name="connsiteY172" fmla="*/ 2814937 h 3171710"/>
              <a:gd name="connsiteX173" fmla="*/ 3537283 w 12193149"/>
              <a:gd name="connsiteY173" fmla="*/ 2805238 h 3171710"/>
              <a:gd name="connsiteX174" fmla="*/ 3474371 w 12193149"/>
              <a:gd name="connsiteY174" fmla="*/ 2801577 h 3171710"/>
              <a:gd name="connsiteX175" fmla="*/ 3401876 w 12193149"/>
              <a:gd name="connsiteY175" fmla="*/ 2789529 h 3171710"/>
              <a:gd name="connsiteX176" fmla="*/ 3365036 w 12193149"/>
              <a:gd name="connsiteY176" fmla="*/ 2806481 h 3171710"/>
              <a:gd name="connsiteX177" fmla="*/ 3345174 w 12193149"/>
              <a:gd name="connsiteY177" fmla="*/ 2808163 h 3171710"/>
              <a:gd name="connsiteX178" fmla="*/ 3342846 w 12193149"/>
              <a:gd name="connsiteY178" fmla="*/ 2807188 h 3171710"/>
              <a:gd name="connsiteX179" fmla="*/ 3263504 w 12193149"/>
              <a:gd name="connsiteY179" fmla="*/ 2813065 h 3171710"/>
              <a:gd name="connsiteX180" fmla="*/ 3143704 w 12193149"/>
              <a:gd name="connsiteY180" fmla="*/ 2820840 h 3171710"/>
              <a:gd name="connsiteX181" fmla="*/ 3031439 w 12193149"/>
              <a:gd name="connsiteY181" fmla="*/ 2823483 h 3171710"/>
              <a:gd name="connsiteX182" fmla="*/ 2782717 w 12193149"/>
              <a:gd name="connsiteY182" fmla="*/ 2845304 h 3171710"/>
              <a:gd name="connsiteX183" fmla="*/ 2647675 w 12193149"/>
              <a:gd name="connsiteY183" fmla="*/ 2855840 h 3171710"/>
              <a:gd name="connsiteX184" fmla="*/ 2569176 w 12193149"/>
              <a:gd name="connsiteY184" fmla="*/ 2829599 h 3171710"/>
              <a:gd name="connsiteX185" fmla="*/ 2444403 w 12193149"/>
              <a:gd name="connsiteY185" fmla="*/ 2843500 h 3171710"/>
              <a:gd name="connsiteX186" fmla="*/ 2316260 w 12193149"/>
              <a:gd name="connsiteY186" fmla="*/ 2851967 h 3171710"/>
              <a:gd name="connsiteX187" fmla="*/ 2209726 w 12193149"/>
              <a:gd name="connsiteY187" fmla="*/ 2846734 h 3171710"/>
              <a:gd name="connsiteX188" fmla="*/ 2095813 w 12193149"/>
              <a:gd name="connsiteY188" fmla="*/ 2830023 h 3171710"/>
              <a:gd name="connsiteX189" fmla="*/ 1998504 w 12193149"/>
              <a:gd name="connsiteY189" fmla="*/ 2822003 h 3171710"/>
              <a:gd name="connsiteX190" fmla="*/ 1929320 w 12193149"/>
              <a:gd name="connsiteY190" fmla="*/ 2843948 h 3171710"/>
              <a:gd name="connsiteX191" fmla="*/ 1922798 w 12193149"/>
              <a:gd name="connsiteY191" fmla="*/ 2839117 h 3171710"/>
              <a:gd name="connsiteX192" fmla="*/ 1874228 w 12193149"/>
              <a:gd name="connsiteY192" fmla="*/ 2840712 h 3171710"/>
              <a:gd name="connsiteX193" fmla="*/ 1787803 w 12193149"/>
              <a:gd name="connsiteY193" fmla="*/ 2868334 h 3171710"/>
              <a:gd name="connsiteX194" fmla="*/ 1739352 w 12193149"/>
              <a:gd name="connsiteY194" fmla="*/ 2863283 h 3171710"/>
              <a:gd name="connsiteX195" fmla="*/ 1676219 w 12193149"/>
              <a:gd name="connsiteY195" fmla="*/ 2846934 h 3171710"/>
              <a:gd name="connsiteX196" fmla="*/ 1609817 w 12193149"/>
              <a:gd name="connsiteY196" fmla="*/ 2840037 h 3171710"/>
              <a:gd name="connsiteX197" fmla="*/ 1497258 w 12193149"/>
              <a:gd name="connsiteY197" fmla="*/ 2814447 h 3171710"/>
              <a:gd name="connsiteX198" fmla="*/ 1151127 w 12193149"/>
              <a:gd name="connsiteY198" fmla="*/ 2765012 h 3171710"/>
              <a:gd name="connsiteX199" fmla="*/ 859417 w 12193149"/>
              <a:gd name="connsiteY199" fmla="*/ 2755579 h 3171710"/>
              <a:gd name="connsiteX200" fmla="*/ 838688 w 12193149"/>
              <a:gd name="connsiteY200" fmla="*/ 2756792 h 3171710"/>
              <a:gd name="connsiteX201" fmla="*/ 817957 w 12193149"/>
              <a:gd name="connsiteY201" fmla="*/ 2754828 h 3171710"/>
              <a:gd name="connsiteX202" fmla="*/ 812654 w 12193149"/>
              <a:gd name="connsiteY202" fmla="*/ 2757722 h 3171710"/>
              <a:gd name="connsiteX203" fmla="*/ 721195 w 12193149"/>
              <a:gd name="connsiteY203" fmla="*/ 2756632 h 3171710"/>
              <a:gd name="connsiteX204" fmla="*/ 720890 w 12193149"/>
              <a:gd name="connsiteY204" fmla="*/ 2755370 h 3171710"/>
              <a:gd name="connsiteX205" fmla="*/ 710023 w 12193149"/>
              <a:gd name="connsiteY205" fmla="*/ 2749693 h 3171710"/>
              <a:gd name="connsiteX206" fmla="*/ 597940 w 12193149"/>
              <a:gd name="connsiteY206" fmla="*/ 2706835 h 3171710"/>
              <a:gd name="connsiteX207" fmla="*/ 579683 w 12193149"/>
              <a:gd name="connsiteY207" fmla="*/ 2704183 h 3171710"/>
              <a:gd name="connsiteX208" fmla="*/ 572865 w 12193149"/>
              <a:gd name="connsiteY208" fmla="*/ 2704372 h 3171710"/>
              <a:gd name="connsiteX209" fmla="*/ 446247 w 12193149"/>
              <a:gd name="connsiteY209" fmla="*/ 2666342 h 3171710"/>
              <a:gd name="connsiteX210" fmla="*/ 405163 w 12193149"/>
              <a:gd name="connsiteY210" fmla="*/ 2660519 h 3171710"/>
              <a:gd name="connsiteX211" fmla="*/ 293583 w 12193149"/>
              <a:gd name="connsiteY211" fmla="*/ 2639823 h 3171710"/>
              <a:gd name="connsiteX212" fmla="*/ 119529 w 12193149"/>
              <a:gd name="connsiteY212" fmla="*/ 2588018 h 3171710"/>
              <a:gd name="connsiteX213" fmla="*/ 16674 w 12193149"/>
              <a:gd name="connsiteY213" fmla="*/ 2585162 h 3171710"/>
              <a:gd name="connsiteX214" fmla="*/ 1150 w 12193149"/>
              <a:gd name="connsiteY214" fmla="*/ 2579693 h 3171710"/>
              <a:gd name="connsiteX215" fmla="*/ 1148 w 12193149"/>
              <a:gd name="connsiteY215" fmla="*/ 1049184 h 3171710"/>
              <a:gd name="connsiteX216" fmla="*/ 1148 w 12193149"/>
              <a:gd name="connsiteY216" fmla="*/ 0 h 317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2193149" h="3171710">
                <a:moveTo>
                  <a:pt x="1148" y="0"/>
                </a:moveTo>
                <a:lnTo>
                  <a:pt x="12181789" y="8189"/>
                </a:lnTo>
                <a:cubicBezTo>
                  <a:pt x="12181789" y="201435"/>
                  <a:pt x="12193149" y="1213464"/>
                  <a:pt x="12193149" y="1406710"/>
                </a:cubicBezTo>
                <a:lnTo>
                  <a:pt x="12185986" y="1411160"/>
                </a:lnTo>
                <a:cubicBezTo>
                  <a:pt x="12156393" y="1404401"/>
                  <a:pt x="12176978" y="1415299"/>
                  <a:pt x="12156363" y="1424337"/>
                </a:cubicBezTo>
                <a:cubicBezTo>
                  <a:pt x="12172308" y="1438279"/>
                  <a:pt x="12127905" y="1429847"/>
                  <a:pt x="12139215" y="1450150"/>
                </a:cubicBezTo>
                <a:cubicBezTo>
                  <a:pt x="12135103" y="1451151"/>
                  <a:pt x="12130766" y="1451483"/>
                  <a:pt x="12126327" y="1451661"/>
                </a:cubicBezTo>
                <a:lnTo>
                  <a:pt x="12124007" y="1451765"/>
                </a:lnTo>
                <a:lnTo>
                  <a:pt x="12116854" y="1455579"/>
                </a:lnTo>
                <a:lnTo>
                  <a:pt x="12099497" y="1455110"/>
                </a:lnTo>
                <a:cubicBezTo>
                  <a:pt x="12095162" y="1456775"/>
                  <a:pt x="12090978" y="1459336"/>
                  <a:pt x="12087073" y="1463312"/>
                </a:cubicBezTo>
                <a:cubicBezTo>
                  <a:pt x="12078890" y="1483714"/>
                  <a:pt x="12040481" y="1480817"/>
                  <a:pt x="12031073" y="1506980"/>
                </a:cubicBezTo>
                <a:cubicBezTo>
                  <a:pt x="12026399" y="1515225"/>
                  <a:pt x="12004497" y="1532326"/>
                  <a:pt x="11995833" y="1530429"/>
                </a:cubicBezTo>
                <a:cubicBezTo>
                  <a:pt x="11990333" y="1532938"/>
                  <a:pt x="11986699" y="1539016"/>
                  <a:pt x="11979717" y="1535132"/>
                </a:cubicBezTo>
                <a:cubicBezTo>
                  <a:pt x="11970382" y="1531211"/>
                  <a:pt x="11963763" y="1554233"/>
                  <a:pt x="11959046" y="1544529"/>
                </a:cubicBezTo>
                <a:lnTo>
                  <a:pt x="11920454" y="1557854"/>
                </a:lnTo>
                <a:cubicBezTo>
                  <a:pt x="11919152" y="1564914"/>
                  <a:pt x="11912619" y="1567116"/>
                  <a:pt x="11903656" y="1569397"/>
                </a:cubicBezTo>
                <a:lnTo>
                  <a:pt x="11895048" y="1571762"/>
                </a:lnTo>
                <a:lnTo>
                  <a:pt x="11891968" y="1582700"/>
                </a:lnTo>
                <a:cubicBezTo>
                  <a:pt x="11881074" y="1573372"/>
                  <a:pt x="11884523" y="1604713"/>
                  <a:pt x="11870776" y="1604787"/>
                </a:cubicBezTo>
                <a:lnTo>
                  <a:pt x="11813376" y="1624630"/>
                </a:lnTo>
                <a:lnTo>
                  <a:pt x="11590693" y="1790748"/>
                </a:lnTo>
                <a:cubicBezTo>
                  <a:pt x="11550201" y="1817685"/>
                  <a:pt x="11542649" y="1767741"/>
                  <a:pt x="11506817" y="1860594"/>
                </a:cubicBezTo>
                <a:cubicBezTo>
                  <a:pt x="11450023" y="1916431"/>
                  <a:pt x="11337127" y="2017145"/>
                  <a:pt x="11280332" y="2050542"/>
                </a:cubicBezTo>
                <a:cubicBezTo>
                  <a:pt x="11267547" y="2058142"/>
                  <a:pt x="11229147" y="2123560"/>
                  <a:pt x="11228309" y="2103207"/>
                </a:cubicBezTo>
                <a:cubicBezTo>
                  <a:pt x="11223950" y="2105174"/>
                  <a:pt x="11220761" y="2104651"/>
                  <a:pt x="11218087" y="2102932"/>
                </a:cubicBezTo>
                <a:lnTo>
                  <a:pt x="11217184" y="2101989"/>
                </a:lnTo>
                <a:lnTo>
                  <a:pt x="11188885" y="2119354"/>
                </a:lnTo>
                <a:lnTo>
                  <a:pt x="11184501" y="2119496"/>
                </a:lnTo>
                <a:lnTo>
                  <a:pt x="11166854" y="2133583"/>
                </a:lnTo>
                <a:lnTo>
                  <a:pt x="11157311" y="2139385"/>
                </a:lnTo>
                <a:lnTo>
                  <a:pt x="11155496" y="2144068"/>
                </a:lnTo>
                <a:cubicBezTo>
                  <a:pt x="11153045" y="2147436"/>
                  <a:pt x="11148902" y="2150083"/>
                  <a:pt x="11140961" y="2151086"/>
                </a:cubicBezTo>
                <a:lnTo>
                  <a:pt x="11138961" y="2150743"/>
                </a:lnTo>
                <a:lnTo>
                  <a:pt x="11128208" y="2160803"/>
                </a:lnTo>
                <a:cubicBezTo>
                  <a:pt x="11124962" y="2164785"/>
                  <a:pt x="11122359" y="2169258"/>
                  <a:pt x="11120691" y="2174395"/>
                </a:cubicBezTo>
                <a:cubicBezTo>
                  <a:pt x="11081770" y="2197656"/>
                  <a:pt x="10952581" y="2271077"/>
                  <a:pt x="10894683" y="2300370"/>
                </a:cubicBezTo>
                <a:cubicBezTo>
                  <a:pt x="10861781" y="2315405"/>
                  <a:pt x="10817803" y="2335857"/>
                  <a:pt x="10773300" y="2350162"/>
                </a:cubicBezTo>
                <a:cubicBezTo>
                  <a:pt x="10733414" y="2394390"/>
                  <a:pt x="10677791" y="2353706"/>
                  <a:pt x="10627668" y="2386200"/>
                </a:cubicBezTo>
                <a:cubicBezTo>
                  <a:pt x="10590276" y="2369074"/>
                  <a:pt x="10613693" y="2389253"/>
                  <a:pt x="10581895" y="2395660"/>
                </a:cubicBezTo>
                <a:cubicBezTo>
                  <a:pt x="10597733" y="2418627"/>
                  <a:pt x="10540912" y="2395212"/>
                  <a:pt x="10547790" y="2425394"/>
                </a:cubicBezTo>
                <a:cubicBezTo>
                  <a:pt x="10541784" y="2425603"/>
                  <a:pt x="10535750" y="2424857"/>
                  <a:pt x="10529643" y="2423878"/>
                </a:cubicBezTo>
                <a:lnTo>
                  <a:pt x="10526446" y="2423382"/>
                </a:lnTo>
                <a:lnTo>
                  <a:pt x="10515129" y="2426508"/>
                </a:lnTo>
                <a:lnTo>
                  <a:pt x="10491735" y="2421127"/>
                </a:lnTo>
                <a:cubicBezTo>
                  <a:pt x="10485147" y="2422161"/>
                  <a:pt x="10478389" y="2424430"/>
                  <a:pt x="10471418" y="2428664"/>
                </a:cubicBezTo>
                <a:cubicBezTo>
                  <a:pt x="10451763" y="2453636"/>
                  <a:pt x="10400774" y="2439247"/>
                  <a:pt x="10377042" y="2471569"/>
                </a:cubicBezTo>
                <a:cubicBezTo>
                  <a:pt x="10367240" y="2481286"/>
                  <a:pt x="10330319" y="2498097"/>
                  <a:pt x="10319338" y="2493192"/>
                </a:cubicBezTo>
                <a:cubicBezTo>
                  <a:pt x="10310813" y="2495031"/>
                  <a:pt x="10303331" y="2502144"/>
                  <a:pt x="10295467" y="2495050"/>
                </a:cubicBezTo>
                <a:cubicBezTo>
                  <a:pt x="10284420" y="2487261"/>
                  <a:pt x="10265794" y="2516157"/>
                  <a:pt x="10263443" y="2501919"/>
                </a:cubicBezTo>
                <a:lnTo>
                  <a:pt x="10205418" y="2509120"/>
                </a:lnTo>
                <a:cubicBezTo>
                  <a:pt x="10200696" y="2518180"/>
                  <a:pt x="10190895" y="2519327"/>
                  <a:pt x="10177759" y="2519914"/>
                </a:cubicBezTo>
                <a:lnTo>
                  <a:pt x="10165070" y="2520710"/>
                </a:lnTo>
                <a:lnTo>
                  <a:pt x="10156308" y="2534458"/>
                </a:lnTo>
                <a:cubicBezTo>
                  <a:pt x="10145406" y="2519028"/>
                  <a:pt x="10136981" y="2561781"/>
                  <a:pt x="10118267" y="2558113"/>
                </a:cubicBezTo>
                <a:lnTo>
                  <a:pt x="10083317" y="2570267"/>
                </a:lnTo>
                <a:cubicBezTo>
                  <a:pt x="10075718" y="2568198"/>
                  <a:pt x="10048011" y="2569526"/>
                  <a:pt x="10040388" y="2568603"/>
                </a:cubicBezTo>
                <a:cubicBezTo>
                  <a:pt x="9999609" y="2578704"/>
                  <a:pt x="9985545" y="2579194"/>
                  <a:pt x="9961167" y="2584118"/>
                </a:cubicBezTo>
                <a:cubicBezTo>
                  <a:pt x="9920131" y="2584260"/>
                  <a:pt x="9889892" y="2581061"/>
                  <a:pt x="9848940" y="2590886"/>
                </a:cubicBezTo>
                <a:lnTo>
                  <a:pt x="9729457" y="2611093"/>
                </a:lnTo>
                <a:cubicBezTo>
                  <a:pt x="9676207" y="2601507"/>
                  <a:pt x="9631235" y="2626730"/>
                  <a:pt x="9613704" y="2639342"/>
                </a:cubicBezTo>
                <a:cubicBezTo>
                  <a:pt x="9548152" y="2653618"/>
                  <a:pt x="9410970" y="2690964"/>
                  <a:pt x="9338590" y="2696264"/>
                </a:cubicBezTo>
                <a:lnTo>
                  <a:pt x="9232518" y="2720120"/>
                </a:lnTo>
                <a:lnTo>
                  <a:pt x="9156690" y="2730199"/>
                </a:lnTo>
                <a:lnTo>
                  <a:pt x="9054601" y="2737726"/>
                </a:lnTo>
                <a:lnTo>
                  <a:pt x="9006634" y="2741011"/>
                </a:lnTo>
                <a:lnTo>
                  <a:pt x="9006349" y="2740771"/>
                </a:lnTo>
                <a:cubicBezTo>
                  <a:pt x="9004294" y="2740551"/>
                  <a:pt x="9001475" y="2740879"/>
                  <a:pt x="8997380" y="2741982"/>
                </a:cubicBezTo>
                <a:lnTo>
                  <a:pt x="8991542" y="2744043"/>
                </a:lnTo>
                <a:lnTo>
                  <a:pt x="8975485" y="2747269"/>
                </a:lnTo>
                <a:lnTo>
                  <a:pt x="8969159" y="2746569"/>
                </a:lnTo>
                <a:lnTo>
                  <a:pt x="8964196" y="2744344"/>
                </a:lnTo>
                <a:cubicBezTo>
                  <a:pt x="8955841" y="2752295"/>
                  <a:pt x="8956668" y="2761243"/>
                  <a:pt x="8930136" y="2741156"/>
                </a:cubicBezTo>
                <a:cubicBezTo>
                  <a:pt x="8899182" y="2742176"/>
                  <a:pt x="8790451" y="2756831"/>
                  <a:pt x="8753592" y="2760388"/>
                </a:cubicBezTo>
                <a:cubicBezTo>
                  <a:pt x="8720970" y="2771108"/>
                  <a:pt x="8749345" y="2757447"/>
                  <a:pt x="8708995" y="2762489"/>
                </a:cubicBezTo>
                <a:cubicBezTo>
                  <a:pt x="8672757" y="2782024"/>
                  <a:pt x="8640293" y="2765584"/>
                  <a:pt x="8597219" y="2771061"/>
                </a:cubicBezTo>
                <a:lnTo>
                  <a:pt x="8526378" y="2756219"/>
                </a:lnTo>
                <a:lnTo>
                  <a:pt x="8512131" y="2762134"/>
                </a:lnTo>
                <a:lnTo>
                  <a:pt x="8507315" y="2765135"/>
                </a:lnTo>
                <a:cubicBezTo>
                  <a:pt x="8503797" y="2766912"/>
                  <a:pt x="8501196" y="2767723"/>
                  <a:pt x="8499116" y="2767873"/>
                </a:cubicBezTo>
                <a:lnTo>
                  <a:pt x="8498742" y="2767694"/>
                </a:lnTo>
                <a:lnTo>
                  <a:pt x="8491397" y="2770744"/>
                </a:lnTo>
                <a:lnTo>
                  <a:pt x="8368330" y="2784786"/>
                </a:lnTo>
                <a:cubicBezTo>
                  <a:pt x="8363173" y="2786811"/>
                  <a:pt x="8358881" y="2786463"/>
                  <a:pt x="8354947" y="2784980"/>
                </a:cubicBezTo>
                <a:lnTo>
                  <a:pt x="8321252" y="2801558"/>
                </a:lnTo>
                <a:lnTo>
                  <a:pt x="8315581" y="2801884"/>
                </a:lnTo>
                <a:lnTo>
                  <a:pt x="8296322" y="2815779"/>
                </a:lnTo>
                <a:lnTo>
                  <a:pt x="8285424" y="2821602"/>
                </a:lnTo>
                <a:lnTo>
                  <a:pt x="8284298" y="2826045"/>
                </a:lnTo>
                <a:cubicBezTo>
                  <a:pt x="8281994" y="2829290"/>
                  <a:pt x="8277300" y="2831938"/>
                  <a:pt x="8267224" y="2833220"/>
                </a:cubicBezTo>
                <a:lnTo>
                  <a:pt x="8264525" y="2832990"/>
                </a:lnTo>
                <a:lnTo>
                  <a:pt x="8253181" y="2842833"/>
                </a:lnTo>
                <a:cubicBezTo>
                  <a:pt x="8250007" y="2846683"/>
                  <a:pt x="8247795" y="2850965"/>
                  <a:pt x="8246982" y="2855825"/>
                </a:cubicBezTo>
                <a:cubicBezTo>
                  <a:pt x="8182975" y="2852918"/>
                  <a:pt x="8148279" y="2887040"/>
                  <a:pt x="8091420" y="2901986"/>
                </a:cubicBezTo>
                <a:cubicBezTo>
                  <a:pt x="8026616" y="2925128"/>
                  <a:pt x="7968218" y="2946364"/>
                  <a:pt x="7906555" y="2943959"/>
                </a:cubicBezTo>
                <a:cubicBezTo>
                  <a:pt x="7836267" y="2958871"/>
                  <a:pt x="7782114" y="2961102"/>
                  <a:pt x="7719893" y="2969674"/>
                </a:cubicBezTo>
                <a:lnTo>
                  <a:pt x="7615495" y="2966203"/>
                </a:lnTo>
                <a:lnTo>
                  <a:pt x="7528691" y="2972031"/>
                </a:lnTo>
                <a:lnTo>
                  <a:pt x="7520719" y="2974584"/>
                </a:lnTo>
                <a:cubicBezTo>
                  <a:pt x="7515141" y="2975923"/>
                  <a:pt x="7511320" y="2976273"/>
                  <a:pt x="7508559" y="2975919"/>
                </a:cubicBezTo>
                <a:lnTo>
                  <a:pt x="7508188" y="2975592"/>
                </a:lnTo>
                <a:lnTo>
                  <a:pt x="7496943" y="2977544"/>
                </a:lnTo>
                <a:lnTo>
                  <a:pt x="7219707" y="2983651"/>
                </a:lnTo>
                <a:lnTo>
                  <a:pt x="7202249" y="2988201"/>
                </a:lnTo>
                <a:lnTo>
                  <a:pt x="7198152" y="2993559"/>
                </a:lnTo>
                <a:cubicBezTo>
                  <a:pt x="7193259" y="2997082"/>
                  <a:pt x="7185654" y="2999221"/>
                  <a:pt x="7171956" y="2998207"/>
                </a:cubicBezTo>
                <a:lnTo>
                  <a:pt x="7098136" y="3010435"/>
                </a:lnTo>
                <a:cubicBezTo>
                  <a:pt x="7062296" y="3011413"/>
                  <a:pt x="7051336" y="3012390"/>
                  <a:pt x="7019644" y="3010061"/>
                </a:cubicBezTo>
                <a:cubicBezTo>
                  <a:pt x="6938675" y="3020999"/>
                  <a:pt x="6944793" y="3045165"/>
                  <a:pt x="6905294" y="3039567"/>
                </a:cubicBezTo>
                <a:cubicBezTo>
                  <a:pt x="6873070" y="3034359"/>
                  <a:pt x="6789137" y="3053433"/>
                  <a:pt x="6709370" y="3067522"/>
                </a:cubicBezTo>
                <a:cubicBezTo>
                  <a:pt x="6650254" y="3076977"/>
                  <a:pt x="6629253" y="3091078"/>
                  <a:pt x="6550602" y="3096298"/>
                </a:cubicBezTo>
                <a:cubicBezTo>
                  <a:pt x="6473302" y="3140388"/>
                  <a:pt x="6410843" y="3116665"/>
                  <a:pt x="6318708" y="3143098"/>
                </a:cubicBezTo>
                <a:cubicBezTo>
                  <a:pt x="6298698" y="3158620"/>
                  <a:pt x="6210439" y="3141427"/>
                  <a:pt x="6169822" y="3145185"/>
                </a:cubicBezTo>
                <a:cubicBezTo>
                  <a:pt x="6129203" y="3148943"/>
                  <a:pt x="6091688" y="3162491"/>
                  <a:pt x="6074996" y="3165647"/>
                </a:cubicBezTo>
                <a:lnTo>
                  <a:pt x="6069677" y="3164110"/>
                </a:lnTo>
                <a:lnTo>
                  <a:pt x="6049786" y="3164793"/>
                </a:lnTo>
                <a:lnTo>
                  <a:pt x="6042433" y="3156444"/>
                </a:lnTo>
                <a:lnTo>
                  <a:pt x="6011238" y="3151351"/>
                </a:lnTo>
                <a:cubicBezTo>
                  <a:pt x="5999830" y="3150764"/>
                  <a:pt x="5971276" y="3151677"/>
                  <a:pt x="5958523" y="3154995"/>
                </a:cubicBezTo>
                <a:lnTo>
                  <a:pt x="5760067" y="3170687"/>
                </a:lnTo>
                <a:lnTo>
                  <a:pt x="5628108" y="3171710"/>
                </a:lnTo>
                <a:lnTo>
                  <a:pt x="5472054" y="3157690"/>
                </a:lnTo>
                <a:cubicBezTo>
                  <a:pt x="5479284" y="3144662"/>
                  <a:pt x="5440157" y="3158728"/>
                  <a:pt x="5433909" y="3146437"/>
                </a:cubicBezTo>
                <a:cubicBezTo>
                  <a:pt x="5430517" y="3136405"/>
                  <a:pt x="5392976" y="3131721"/>
                  <a:pt x="5382817" y="3128735"/>
                </a:cubicBezTo>
                <a:lnTo>
                  <a:pt x="5262912" y="3108318"/>
                </a:lnTo>
                <a:cubicBezTo>
                  <a:pt x="5252746" y="3108134"/>
                  <a:pt x="5231699" y="3099824"/>
                  <a:pt x="5224109" y="3097194"/>
                </a:cubicBezTo>
                <a:lnTo>
                  <a:pt x="5175808" y="3094204"/>
                </a:lnTo>
                <a:lnTo>
                  <a:pt x="5157702" y="3086981"/>
                </a:lnTo>
                <a:lnTo>
                  <a:pt x="5143747" y="3083581"/>
                </a:lnTo>
                <a:lnTo>
                  <a:pt x="5140744" y="3081480"/>
                </a:lnTo>
                <a:cubicBezTo>
                  <a:pt x="5135026" y="3077440"/>
                  <a:pt x="5129229" y="3073629"/>
                  <a:pt x="5122807" y="3070627"/>
                </a:cubicBezTo>
                <a:cubicBezTo>
                  <a:pt x="5109467" y="3099246"/>
                  <a:pt x="5066004" y="3049810"/>
                  <a:pt x="5066938" y="3077198"/>
                </a:cubicBezTo>
                <a:cubicBezTo>
                  <a:pt x="5029345" y="3065682"/>
                  <a:pt x="5040096" y="3094771"/>
                  <a:pt x="5012662" y="3060817"/>
                </a:cubicBezTo>
                <a:cubicBezTo>
                  <a:pt x="4938174" y="3061200"/>
                  <a:pt x="4917504" y="3074207"/>
                  <a:pt x="4841589" y="3036800"/>
                </a:cubicBezTo>
                <a:cubicBezTo>
                  <a:pt x="4807890" y="3020158"/>
                  <a:pt x="4785258" y="3009012"/>
                  <a:pt x="4763595" y="3009032"/>
                </a:cubicBezTo>
                <a:cubicBezTo>
                  <a:pt x="4742475" y="3004532"/>
                  <a:pt x="4730631" y="3001709"/>
                  <a:pt x="4724334" y="3000018"/>
                </a:cubicBezTo>
                <a:lnTo>
                  <a:pt x="4722324" y="2999269"/>
                </a:lnTo>
                <a:lnTo>
                  <a:pt x="4723259" y="2999058"/>
                </a:lnTo>
                <a:cubicBezTo>
                  <a:pt x="4722296" y="2998416"/>
                  <a:pt x="4719415" y="2997810"/>
                  <a:pt x="4718350" y="2997788"/>
                </a:cubicBezTo>
                <a:lnTo>
                  <a:pt x="4722324" y="2999269"/>
                </a:lnTo>
                <a:lnTo>
                  <a:pt x="4716674" y="3000544"/>
                </a:lnTo>
                <a:cubicBezTo>
                  <a:pt x="4681300" y="2993588"/>
                  <a:pt x="4525895" y="2992780"/>
                  <a:pt x="4516962" y="2990642"/>
                </a:cubicBezTo>
                <a:cubicBezTo>
                  <a:pt x="4458971" y="2977530"/>
                  <a:pt x="4463810" y="2976789"/>
                  <a:pt x="4429691" y="2979991"/>
                </a:cubicBezTo>
                <a:cubicBezTo>
                  <a:pt x="4424455" y="2983362"/>
                  <a:pt x="4370126" y="2977068"/>
                  <a:pt x="4364023" y="2978645"/>
                </a:cubicBezTo>
                <a:lnTo>
                  <a:pt x="4318114" y="2985260"/>
                </a:lnTo>
                <a:lnTo>
                  <a:pt x="4316258" y="2983919"/>
                </a:lnTo>
                <a:cubicBezTo>
                  <a:pt x="4307275" y="2980548"/>
                  <a:pt x="4301145" y="2980549"/>
                  <a:pt x="4296292" y="2982040"/>
                </a:cubicBezTo>
                <a:lnTo>
                  <a:pt x="4291212" y="2984957"/>
                </a:lnTo>
                <a:lnTo>
                  <a:pt x="4277290" y="2984711"/>
                </a:lnTo>
                <a:lnTo>
                  <a:pt x="4249265" y="2987035"/>
                </a:lnTo>
                <a:lnTo>
                  <a:pt x="4203199" y="2984240"/>
                </a:lnTo>
                <a:cubicBezTo>
                  <a:pt x="4203096" y="2983820"/>
                  <a:pt x="4202995" y="2983401"/>
                  <a:pt x="4202893" y="2982981"/>
                </a:cubicBezTo>
                <a:cubicBezTo>
                  <a:pt x="4201267" y="2980144"/>
                  <a:pt x="4198292" y="2978025"/>
                  <a:pt x="4192396" y="2977347"/>
                </a:cubicBezTo>
                <a:cubicBezTo>
                  <a:pt x="4205365" y="2960058"/>
                  <a:pt x="4162425" y="2961953"/>
                  <a:pt x="4143893" y="2961482"/>
                </a:cubicBezTo>
                <a:cubicBezTo>
                  <a:pt x="4125868" y="2954416"/>
                  <a:pt x="4100250" y="2940836"/>
                  <a:pt x="4084245" y="2934949"/>
                </a:cubicBezTo>
                <a:lnTo>
                  <a:pt x="4075694" y="2934114"/>
                </a:lnTo>
                <a:cubicBezTo>
                  <a:pt x="4075655" y="2934013"/>
                  <a:pt x="4075614" y="2933914"/>
                  <a:pt x="4075575" y="2933815"/>
                </a:cubicBezTo>
                <a:cubicBezTo>
                  <a:pt x="4073829" y="2933031"/>
                  <a:pt x="4071057" y="2932530"/>
                  <a:pt x="4066658" y="2932371"/>
                </a:cubicBezTo>
                <a:lnTo>
                  <a:pt x="4060102" y="2932589"/>
                </a:lnTo>
                <a:lnTo>
                  <a:pt x="4043512" y="2930968"/>
                </a:lnTo>
                <a:lnTo>
                  <a:pt x="4038145" y="2928534"/>
                </a:lnTo>
                <a:lnTo>
                  <a:pt x="4036511" y="2924867"/>
                </a:lnTo>
                <a:lnTo>
                  <a:pt x="4034926" y="2925102"/>
                </a:lnTo>
                <a:cubicBezTo>
                  <a:pt x="4022576" y="2929966"/>
                  <a:pt x="4018025" y="2938342"/>
                  <a:pt x="4005686" y="2912534"/>
                </a:cubicBezTo>
                <a:lnTo>
                  <a:pt x="3937994" y="2895077"/>
                </a:lnTo>
                <a:cubicBezTo>
                  <a:pt x="3921658" y="2902801"/>
                  <a:pt x="3909686" y="2898112"/>
                  <a:pt x="3898423" y="2889422"/>
                </a:cubicBezTo>
                <a:cubicBezTo>
                  <a:pt x="3862243" y="2889918"/>
                  <a:pt x="3830779" y="2876048"/>
                  <a:pt x="3790908" y="2869184"/>
                </a:cubicBezTo>
                <a:cubicBezTo>
                  <a:pt x="3742158" y="2854478"/>
                  <a:pt x="3726280" y="2852501"/>
                  <a:pt x="3683661" y="2845261"/>
                </a:cubicBezTo>
                <a:lnTo>
                  <a:pt x="3611183" y="2812990"/>
                </a:lnTo>
                <a:lnTo>
                  <a:pt x="3605003" y="2814352"/>
                </a:lnTo>
                <a:cubicBezTo>
                  <a:pt x="3600731" y="2814971"/>
                  <a:pt x="3597877" y="2814971"/>
                  <a:pt x="3595884" y="2814516"/>
                </a:cubicBezTo>
                <a:lnTo>
                  <a:pt x="3595649" y="2814247"/>
                </a:lnTo>
                <a:lnTo>
                  <a:pt x="3587126" y="2814937"/>
                </a:lnTo>
                <a:cubicBezTo>
                  <a:pt x="3572774" y="2816728"/>
                  <a:pt x="3550540" y="2802529"/>
                  <a:pt x="3537283" y="2805238"/>
                </a:cubicBezTo>
                <a:cubicBezTo>
                  <a:pt x="3515092" y="2800942"/>
                  <a:pt x="3489773" y="2807207"/>
                  <a:pt x="3474371" y="2801577"/>
                </a:cubicBezTo>
                <a:lnTo>
                  <a:pt x="3401876" y="2789529"/>
                </a:lnTo>
                <a:lnTo>
                  <a:pt x="3365036" y="2806481"/>
                </a:lnTo>
                <a:cubicBezTo>
                  <a:pt x="3361007" y="2808779"/>
                  <a:pt x="3355145" y="2809857"/>
                  <a:pt x="3345174" y="2808163"/>
                </a:cubicBezTo>
                <a:lnTo>
                  <a:pt x="3342846" y="2807188"/>
                </a:lnTo>
                <a:cubicBezTo>
                  <a:pt x="3337528" y="2809659"/>
                  <a:pt x="3296694" y="2810789"/>
                  <a:pt x="3263504" y="2813065"/>
                </a:cubicBezTo>
                <a:cubicBezTo>
                  <a:pt x="3210873" y="2815406"/>
                  <a:pt x="3204538" y="2823378"/>
                  <a:pt x="3143704" y="2820840"/>
                </a:cubicBezTo>
                <a:cubicBezTo>
                  <a:pt x="3083839" y="2822069"/>
                  <a:pt x="3073438" y="2828075"/>
                  <a:pt x="3031439" y="2823483"/>
                </a:cubicBezTo>
                <a:lnTo>
                  <a:pt x="2782717" y="2845304"/>
                </a:lnTo>
                <a:cubicBezTo>
                  <a:pt x="2720447" y="2872959"/>
                  <a:pt x="2718750" y="2842390"/>
                  <a:pt x="2647675" y="2855840"/>
                </a:cubicBezTo>
                <a:cubicBezTo>
                  <a:pt x="2583664" y="2795905"/>
                  <a:pt x="2609849" y="2834173"/>
                  <a:pt x="2569176" y="2829599"/>
                </a:cubicBezTo>
                <a:lnTo>
                  <a:pt x="2444403" y="2843500"/>
                </a:lnTo>
                <a:cubicBezTo>
                  <a:pt x="2412730" y="2860060"/>
                  <a:pt x="2355175" y="2829971"/>
                  <a:pt x="2316260" y="2851967"/>
                </a:cubicBezTo>
                <a:cubicBezTo>
                  <a:pt x="2277148" y="2852505"/>
                  <a:pt x="2234330" y="2848310"/>
                  <a:pt x="2209726" y="2846734"/>
                </a:cubicBezTo>
                <a:cubicBezTo>
                  <a:pt x="2172984" y="2843077"/>
                  <a:pt x="2131016" y="2834145"/>
                  <a:pt x="2095813" y="2830023"/>
                </a:cubicBezTo>
                <a:cubicBezTo>
                  <a:pt x="2078687" y="2843632"/>
                  <a:pt x="2046700" y="2821328"/>
                  <a:pt x="1998504" y="2822003"/>
                </a:cubicBezTo>
                <a:cubicBezTo>
                  <a:pt x="1979851" y="2837650"/>
                  <a:pt x="1965997" y="2822267"/>
                  <a:pt x="1929320" y="2843948"/>
                </a:cubicBezTo>
                <a:cubicBezTo>
                  <a:pt x="1927506" y="2842156"/>
                  <a:pt x="1925308" y="2840529"/>
                  <a:pt x="1922798" y="2839117"/>
                </a:cubicBezTo>
                <a:cubicBezTo>
                  <a:pt x="1908224" y="2830923"/>
                  <a:pt x="1886476" y="2831636"/>
                  <a:pt x="1874228" y="2840712"/>
                </a:cubicBezTo>
                <a:cubicBezTo>
                  <a:pt x="1844711" y="2855471"/>
                  <a:pt x="1815838" y="2863248"/>
                  <a:pt x="1787803" y="2868334"/>
                </a:cubicBezTo>
                <a:lnTo>
                  <a:pt x="1739352" y="2863283"/>
                </a:lnTo>
                <a:cubicBezTo>
                  <a:pt x="1720756" y="2859717"/>
                  <a:pt x="1697809" y="2850808"/>
                  <a:pt x="1676219" y="2846934"/>
                </a:cubicBezTo>
                <a:cubicBezTo>
                  <a:pt x="1653856" y="2845729"/>
                  <a:pt x="1629782" y="2852334"/>
                  <a:pt x="1609817" y="2840037"/>
                </a:cubicBezTo>
                <a:cubicBezTo>
                  <a:pt x="1570834" y="2828361"/>
                  <a:pt x="1525521" y="2848516"/>
                  <a:pt x="1497258" y="2814447"/>
                </a:cubicBezTo>
                <a:cubicBezTo>
                  <a:pt x="1419429" y="2799738"/>
                  <a:pt x="1265224" y="2779725"/>
                  <a:pt x="1151127" y="2765012"/>
                </a:cubicBezTo>
                <a:cubicBezTo>
                  <a:pt x="1044820" y="2755201"/>
                  <a:pt x="911490" y="2756949"/>
                  <a:pt x="859417" y="2755579"/>
                </a:cubicBezTo>
                <a:lnTo>
                  <a:pt x="838688" y="2756792"/>
                </a:lnTo>
                <a:cubicBezTo>
                  <a:pt x="829380" y="2753383"/>
                  <a:pt x="823010" y="2753358"/>
                  <a:pt x="817957" y="2754828"/>
                </a:cubicBezTo>
                <a:lnTo>
                  <a:pt x="812654" y="2757722"/>
                </a:lnTo>
                <a:lnTo>
                  <a:pt x="721195" y="2756632"/>
                </a:lnTo>
                <a:cubicBezTo>
                  <a:pt x="721095" y="2756212"/>
                  <a:pt x="720991" y="2755791"/>
                  <a:pt x="720890" y="2755370"/>
                </a:cubicBezTo>
                <a:cubicBezTo>
                  <a:pt x="719222" y="2752527"/>
                  <a:pt x="716144" y="2750395"/>
                  <a:pt x="710023" y="2749693"/>
                </a:cubicBezTo>
                <a:cubicBezTo>
                  <a:pt x="689532" y="2741604"/>
                  <a:pt x="619665" y="2714421"/>
                  <a:pt x="597940" y="2706835"/>
                </a:cubicBezTo>
                <a:cubicBezTo>
                  <a:pt x="587430" y="2706236"/>
                  <a:pt x="583862" y="2704593"/>
                  <a:pt x="579683" y="2704183"/>
                </a:cubicBezTo>
                <a:lnTo>
                  <a:pt x="572865" y="2704372"/>
                </a:lnTo>
                <a:cubicBezTo>
                  <a:pt x="550627" y="2698066"/>
                  <a:pt x="474197" y="2673651"/>
                  <a:pt x="446247" y="2666342"/>
                </a:cubicBezTo>
                <a:cubicBezTo>
                  <a:pt x="429213" y="2673994"/>
                  <a:pt x="416808" y="2669256"/>
                  <a:pt x="405163" y="2660519"/>
                </a:cubicBezTo>
                <a:cubicBezTo>
                  <a:pt x="367566" y="2660861"/>
                  <a:pt x="334968" y="2646856"/>
                  <a:pt x="293583" y="2639823"/>
                </a:cubicBezTo>
                <a:lnTo>
                  <a:pt x="119529" y="2588018"/>
                </a:lnTo>
                <a:cubicBezTo>
                  <a:pt x="73377" y="2578908"/>
                  <a:pt x="36403" y="2586550"/>
                  <a:pt x="16674" y="2585162"/>
                </a:cubicBezTo>
                <a:lnTo>
                  <a:pt x="1150" y="2579693"/>
                </a:lnTo>
                <a:cubicBezTo>
                  <a:pt x="-1438" y="2323697"/>
                  <a:pt x="1148" y="1341304"/>
                  <a:pt x="1148" y="1049184"/>
                </a:cubicBezTo>
                <a:lnTo>
                  <a:pt x="1148"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52777" y="548640"/>
            <a:ext cx="7437474" cy="1188720"/>
          </a:xfrm>
        </p:spPr>
        <p:txBody>
          <a:bodyPr>
            <a:normAutofit/>
          </a:bodyPr>
          <a:lstStyle/>
          <a:p>
            <a:pPr>
              <a:lnSpc>
                <a:spcPct val="90000"/>
              </a:lnSpc>
            </a:pPr>
            <a:r>
              <a:rPr lang="en-US" sz="3700">
                <a:solidFill>
                  <a:schemeClr val="tx1">
                    <a:lumMod val="85000"/>
                    <a:lumOff val="15000"/>
                  </a:schemeClr>
                </a:solidFill>
              </a:rPr>
              <a:t>Commercial Diligence: Customer &amp; Market</a:t>
            </a:r>
          </a:p>
        </p:txBody>
      </p:sp>
      <p:sp>
        <p:nvSpPr>
          <p:cNvPr id="3" name="Content Placeholder 2"/>
          <p:cNvSpPr>
            <a:spLocks noGrp="1"/>
          </p:cNvSpPr>
          <p:nvPr>
            <p:ph idx="1"/>
          </p:nvPr>
        </p:nvSpPr>
        <p:spPr>
          <a:xfrm>
            <a:off x="1468490" y="2431767"/>
            <a:ext cx="6207019" cy="3685156"/>
          </a:xfrm>
        </p:spPr>
        <p:txBody>
          <a:bodyPr anchor="ctr">
            <a:normAutofit/>
          </a:bodyPr>
          <a:lstStyle/>
          <a:p>
            <a:endParaRPr lang="en-US" sz="1700">
              <a:solidFill>
                <a:schemeClr val="tx1">
                  <a:lumMod val="85000"/>
                  <a:lumOff val="15000"/>
                </a:schemeClr>
              </a:solidFill>
            </a:endParaRPr>
          </a:p>
          <a:p>
            <a:r>
              <a:rPr lang="en-US" sz="1700">
                <a:solidFill>
                  <a:schemeClr val="tx1">
                    <a:lumMod val="85000"/>
                    <a:lumOff val="15000"/>
                  </a:schemeClr>
                </a:solidFill>
              </a:rPr>
              <a:t>A distinct high‑value segment (~20% of base) shows much higher frequency and spend.</a:t>
            </a:r>
          </a:p>
          <a:p>
            <a:r>
              <a:rPr lang="en-US" sz="1700">
                <a:solidFill>
                  <a:schemeClr val="tx1">
                    <a:lumMod val="85000"/>
                    <a:lumOff val="15000"/>
                  </a:schemeClr>
                </a:solidFill>
              </a:rPr>
              <a:t>Most surprising</a:t>
            </a:r>
          </a:p>
          <a:p>
            <a:pPr lvl="1"/>
            <a:r>
              <a:rPr lang="en-US" sz="1700">
                <a:solidFill>
                  <a:schemeClr val="tx1">
                    <a:lumMod val="85000"/>
                    <a:lumOff val="15000"/>
                  </a:schemeClr>
                </a:solidFill>
              </a:rPr>
              <a:t>Age and stated strategic risk level are not primary drivers of spend</a:t>
            </a:r>
          </a:p>
          <a:p>
            <a:r>
              <a:rPr lang="en-US" sz="1700">
                <a:solidFill>
                  <a:schemeClr val="tx1">
                    <a:lumMod val="85000"/>
                    <a:lumOff val="15000"/>
                  </a:schemeClr>
                </a:solidFill>
              </a:rPr>
              <a:t>Connections across functions</a:t>
            </a:r>
          </a:p>
          <a:p>
            <a:pPr lvl="1"/>
            <a:r>
              <a:rPr lang="en-US" sz="1700">
                <a:solidFill>
                  <a:schemeClr val="tx1">
                    <a:lumMod val="85000"/>
                    <a:lumOff val="15000"/>
                  </a:schemeClr>
                </a:solidFill>
              </a:rPr>
              <a:t>Overlaps with categories that show profit outliers (Toys/Electronics) and with top geographies (USA/UK/France)</a:t>
            </a:r>
          </a:p>
          <a:p>
            <a:pPr lvl="1"/>
            <a:r>
              <a:rPr lang="en-US" sz="1700">
                <a:solidFill>
                  <a:schemeClr val="tx1">
                    <a:lumMod val="85000"/>
                    <a:lumOff val="15000"/>
                  </a:schemeClr>
                </a:solidFill>
              </a:rPr>
              <a:t>Inputs targeting for loyalty, bundling, and inventory allocation</a:t>
            </a:r>
          </a:p>
        </p:txBody>
      </p:sp>
      <p:pic>
        <p:nvPicPr>
          <p:cNvPr id="5" name="Recorded Sound">
            <a:hlinkClick r:id="" action="ppaction://media"/>
            <a:extLst>
              <a:ext uri="{FF2B5EF4-FFF2-40B4-BE49-F238E27FC236}">
                <a16:creationId xmlns:a16="http://schemas.microsoft.com/office/drawing/2014/main" id="{756A5B2F-5B95-6141-A27B-A6FF0AAB80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5500" y="62484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26">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9144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52777" y="548640"/>
            <a:ext cx="7157553" cy="1188720"/>
          </a:xfrm>
        </p:spPr>
        <p:txBody>
          <a:bodyPr>
            <a:normAutofit/>
          </a:bodyPr>
          <a:lstStyle/>
          <a:p>
            <a:pPr>
              <a:lnSpc>
                <a:spcPct val="90000"/>
              </a:lnSpc>
            </a:pPr>
            <a:r>
              <a:rPr lang="en-US" sz="3700">
                <a:solidFill>
                  <a:schemeClr val="tx1">
                    <a:lumMod val="85000"/>
                    <a:lumOff val="15000"/>
                  </a:schemeClr>
                </a:solidFill>
              </a:rPr>
              <a:t>Operational Diligence: Efficiency &amp; Processes</a:t>
            </a:r>
          </a:p>
        </p:txBody>
      </p:sp>
      <p:sp>
        <p:nvSpPr>
          <p:cNvPr id="3" name="Content Placeholder 2"/>
          <p:cNvSpPr>
            <a:spLocks noGrp="1"/>
          </p:cNvSpPr>
          <p:nvPr>
            <p:ph idx="1"/>
          </p:nvPr>
        </p:nvSpPr>
        <p:spPr>
          <a:xfrm>
            <a:off x="1468490" y="2431765"/>
            <a:ext cx="6207019" cy="3320031"/>
          </a:xfrm>
        </p:spPr>
        <p:txBody>
          <a:bodyPr anchor="ctr">
            <a:normAutofit/>
          </a:bodyPr>
          <a:lstStyle/>
          <a:p>
            <a:endParaRPr lang="en-US" sz="1700" dirty="0">
              <a:solidFill>
                <a:schemeClr val="tx1">
                  <a:lumMod val="85000"/>
                  <a:lumOff val="15000"/>
                </a:schemeClr>
              </a:solidFill>
            </a:endParaRPr>
          </a:p>
          <a:p>
            <a:r>
              <a:rPr lang="en-US" sz="1700" dirty="0">
                <a:solidFill>
                  <a:schemeClr val="tx1">
                    <a:lumMod val="85000"/>
                    <a:lumOff val="15000"/>
                  </a:schemeClr>
                </a:solidFill>
              </a:rPr>
              <a:t>USA/UK/France deliver higher average profit per transaction with manageable cost ramp (+10% </a:t>
            </a:r>
            <a:r>
              <a:rPr lang="en-US" sz="1700" dirty="0" err="1">
                <a:solidFill>
                  <a:schemeClr val="tx1">
                    <a:lumMod val="85000"/>
                    <a:lumOff val="15000"/>
                  </a:schemeClr>
                </a:solidFill>
              </a:rPr>
              <a:t>txns</a:t>
            </a:r>
            <a:r>
              <a:rPr lang="en-US" sz="1700" dirty="0">
                <a:solidFill>
                  <a:schemeClr val="tx1">
                    <a:lumMod val="85000"/>
                    <a:lumOff val="15000"/>
                  </a:schemeClr>
                </a:solidFill>
              </a:rPr>
              <a:t> → ~+3% cost).</a:t>
            </a:r>
          </a:p>
          <a:p>
            <a:r>
              <a:rPr lang="en-US" sz="1700" dirty="0">
                <a:solidFill>
                  <a:schemeClr val="tx1">
                    <a:lumMod val="85000"/>
                    <a:lumOff val="15000"/>
                  </a:schemeClr>
                </a:solidFill>
              </a:rPr>
              <a:t>Cost drivers &amp; bottlenecks</a:t>
            </a:r>
          </a:p>
          <a:p>
            <a:pPr lvl="1"/>
            <a:r>
              <a:rPr lang="en-US" sz="1700" dirty="0">
                <a:solidFill>
                  <a:schemeClr val="tx1">
                    <a:lumMod val="85000"/>
                    <a:lumOff val="15000"/>
                  </a:schemeClr>
                </a:solidFill>
              </a:rPr>
              <a:t>Clothing is a disproportionate cost driver; 10% reduction → ~1.26% lower total cost</a:t>
            </a:r>
          </a:p>
          <a:p>
            <a:pPr lvl="1"/>
            <a:r>
              <a:rPr lang="en-US" sz="1700" dirty="0">
                <a:solidFill>
                  <a:schemeClr val="tx1">
                    <a:lumMod val="85000"/>
                    <a:lumOff val="15000"/>
                  </a:schemeClr>
                </a:solidFill>
              </a:rPr>
              <a:t>155 orders with extremely long fulfillment times (USA/Canada/Brazil; DTC‑FBA)</a:t>
            </a:r>
          </a:p>
          <a:p>
            <a:r>
              <a:rPr lang="en-US" sz="1700" dirty="0">
                <a:solidFill>
                  <a:schemeClr val="tx1">
                    <a:lumMod val="85000"/>
                    <a:lumOff val="15000"/>
                  </a:schemeClr>
                </a:solidFill>
              </a:rPr>
              <a:t>Connections</a:t>
            </a:r>
          </a:p>
          <a:p>
            <a:pPr lvl="1"/>
            <a:r>
              <a:rPr lang="en-US" sz="1700" dirty="0">
                <a:solidFill>
                  <a:schemeClr val="tx1">
                    <a:lumMod val="85000"/>
                    <a:lumOff val="15000"/>
                  </a:schemeClr>
                </a:solidFill>
              </a:rPr>
              <a:t>Guides inventory rebalancing and SLA fixes that protect Financial margins and Customer NPS</a:t>
            </a:r>
          </a:p>
        </p:txBody>
      </p:sp>
      <p:sp>
        <p:nvSpPr>
          <p:cNvPr id="35" name="Freeform: Shape 28">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8439" y="5970896"/>
            <a:ext cx="7475562"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corded Sound">
            <a:hlinkClick r:id="" action="ppaction://media"/>
            <a:extLst>
              <a:ext uri="{FF2B5EF4-FFF2-40B4-BE49-F238E27FC236}">
                <a16:creationId xmlns:a16="http://schemas.microsoft.com/office/drawing/2014/main" id="{E6310481-F08E-2082-4D3D-185A0F5083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5500" y="610964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9144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52777" y="548640"/>
            <a:ext cx="7157553" cy="1188720"/>
          </a:xfrm>
        </p:spPr>
        <p:txBody>
          <a:bodyPr>
            <a:normAutofit/>
          </a:bodyPr>
          <a:lstStyle/>
          <a:p>
            <a:r>
              <a:rPr lang="en-US" dirty="0">
                <a:solidFill>
                  <a:schemeClr val="tx1">
                    <a:lumMod val="85000"/>
                    <a:lumOff val="15000"/>
                  </a:schemeClr>
                </a:solidFill>
              </a:rPr>
              <a:t>Risk &amp; Strategic Diligence</a:t>
            </a:r>
          </a:p>
        </p:txBody>
      </p:sp>
      <p:sp>
        <p:nvSpPr>
          <p:cNvPr id="3" name="Content Placeholder 2"/>
          <p:cNvSpPr>
            <a:spLocks noGrp="1"/>
          </p:cNvSpPr>
          <p:nvPr>
            <p:ph idx="1"/>
          </p:nvPr>
        </p:nvSpPr>
        <p:spPr>
          <a:xfrm>
            <a:off x="1468490" y="2431765"/>
            <a:ext cx="6207019" cy="3320031"/>
          </a:xfrm>
        </p:spPr>
        <p:txBody>
          <a:bodyPr anchor="ctr">
            <a:normAutofit/>
          </a:bodyPr>
          <a:lstStyle/>
          <a:p>
            <a:pPr>
              <a:lnSpc>
                <a:spcPct val="90000"/>
              </a:lnSpc>
            </a:pPr>
            <a:endParaRPr lang="en-US" sz="1700">
              <a:solidFill>
                <a:schemeClr val="tx1">
                  <a:lumMod val="85000"/>
                  <a:lumOff val="15000"/>
                </a:schemeClr>
              </a:solidFill>
            </a:endParaRPr>
          </a:p>
          <a:p>
            <a:pPr>
              <a:lnSpc>
                <a:spcPct val="90000"/>
              </a:lnSpc>
            </a:pPr>
            <a:r>
              <a:rPr lang="en-US" sz="1700">
                <a:solidFill>
                  <a:schemeClr val="tx1">
                    <a:lumMod val="85000"/>
                    <a:lumOff val="15000"/>
                  </a:schemeClr>
                </a:solidFill>
              </a:rPr>
              <a:t>Risk concentration clusters by category and country; current 'strategic risk' tag is a weak discriminator of profit.</a:t>
            </a:r>
          </a:p>
          <a:p>
            <a:pPr>
              <a:lnSpc>
                <a:spcPct val="90000"/>
              </a:lnSpc>
            </a:pPr>
            <a:r>
              <a:rPr lang="en-US" sz="1700">
                <a:solidFill>
                  <a:schemeClr val="tx1">
                    <a:lumMod val="85000"/>
                    <a:lumOff val="15000"/>
                  </a:schemeClr>
                </a:solidFill>
              </a:rPr>
              <a:t>Most surprising</a:t>
            </a:r>
          </a:p>
          <a:p>
            <a:pPr lvl="1">
              <a:lnSpc>
                <a:spcPct val="90000"/>
              </a:lnSpc>
            </a:pPr>
            <a:r>
              <a:rPr lang="en-US" sz="1700">
                <a:solidFill>
                  <a:schemeClr val="tx1">
                    <a:lumMod val="85000"/>
                    <a:lumOff val="15000"/>
                  </a:schemeClr>
                </a:solidFill>
              </a:rPr>
              <a:t>Shipment types show similar mean fulfillment times despite intuition—risks reside in tail events</a:t>
            </a:r>
          </a:p>
          <a:p>
            <a:pPr>
              <a:lnSpc>
                <a:spcPct val="90000"/>
              </a:lnSpc>
            </a:pPr>
            <a:r>
              <a:rPr lang="en-US" sz="1700">
                <a:solidFill>
                  <a:schemeClr val="tx1">
                    <a:lumMod val="85000"/>
                    <a:lumOff val="15000"/>
                  </a:schemeClr>
                </a:solidFill>
              </a:rPr>
              <a:t>Connections</a:t>
            </a:r>
          </a:p>
          <a:p>
            <a:pPr lvl="1">
              <a:lnSpc>
                <a:spcPct val="90000"/>
              </a:lnSpc>
            </a:pPr>
            <a:r>
              <a:rPr lang="en-US" sz="1700">
                <a:solidFill>
                  <a:schemeClr val="tx1">
                    <a:lumMod val="85000"/>
                    <a:lumOff val="15000"/>
                  </a:schemeClr>
                </a:solidFill>
              </a:rPr>
              <a:t>Define guardrails for pricing tests, inventory bets, and geo expansion; align with Ops SLAs and Finance guardrails</a:t>
            </a:r>
          </a:p>
          <a:p>
            <a:pPr>
              <a:lnSpc>
                <a:spcPct val="90000"/>
              </a:lnSpc>
            </a:pPr>
            <a:r>
              <a:rPr lang="en-US" sz="1700">
                <a:solidFill>
                  <a:schemeClr val="tx1">
                    <a:lumMod val="85000"/>
                    <a:lumOff val="15000"/>
                  </a:schemeClr>
                </a:solidFill>
              </a:rPr>
              <a:t>Action</a:t>
            </a:r>
          </a:p>
          <a:p>
            <a:pPr lvl="1">
              <a:lnSpc>
                <a:spcPct val="90000"/>
              </a:lnSpc>
            </a:pPr>
            <a:r>
              <a:rPr lang="en-US" sz="1700">
                <a:solidFill>
                  <a:schemeClr val="tx1">
                    <a:lumMod val="85000"/>
                    <a:lumOff val="15000"/>
                  </a:schemeClr>
                </a:solidFill>
              </a:rPr>
              <a:t>Use a driver tree (AOV × Orders × Gross Margin − Variable Costs) and enforce time‑based validation to avoid leakage</a:t>
            </a:r>
          </a:p>
        </p:txBody>
      </p:sp>
      <p:sp>
        <p:nvSpPr>
          <p:cNvPr id="29" name="Freeform: Shape 28">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8439" y="5970896"/>
            <a:ext cx="7475562"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corded Sound">
            <a:hlinkClick r:id="" action="ppaction://media"/>
            <a:extLst>
              <a:ext uri="{FF2B5EF4-FFF2-40B4-BE49-F238E27FC236}">
                <a16:creationId xmlns:a16="http://schemas.microsoft.com/office/drawing/2014/main" id="{A0686C4B-18D2-A537-9560-AAFA7315E53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21625" y="6301672"/>
            <a:ext cx="417576" cy="41757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4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365125"/>
            <a:ext cx="7886700" cy="1325563"/>
          </a:xfrm>
        </p:spPr>
        <p:txBody>
          <a:bodyPr>
            <a:normAutofit/>
          </a:bodyPr>
          <a:lstStyle/>
          <a:p>
            <a:r>
              <a:rPr lang="en-US" sz="4700" dirty="0"/>
              <a:t>Value Creation Levers</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1777" y="1677373"/>
            <a:ext cx="8140446" cy="18288"/>
          </a:xfrm>
          <a:custGeom>
            <a:avLst/>
            <a:gdLst>
              <a:gd name="connsiteX0" fmla="*/ 0 w 8140446"/>
              <a:gd name="connsiteY0" fmla="*/ 0 h 18288"/>
              <a:gd name="connsiteX1" fmla="*/ 434157 w 8140446"/>
              <a:gd name="connsiteY1" fmla="*/ 0 h 18288"/>
              <a:gd name="connsiteX2" fmla="*/ 1193932 w 8140446"/>
              <a:gd name="connsiteY2" fmla="*/ 0 h 18288"/>
              <a:gd name="connsiteX3" fmla="*/ 1628089 w 8140446"/>
              <a:gd name="connsiteY3" fmla="*/ 0 h 18288"/>
              <a:gd name="connsiteX4" fmla="*/ 2225055 w 8140446"/>
              <a:gd name="connsiteY4" fmla="*/ 0 h 18288"/>
              <a:gd name="connsiteX5" fmla="*/ 3066235 w 8140446"/>
              <a:gd name="connsiteY5" fmla="*/ 0 h 18288"/>
              <a:gd name="connsiteX6" fmla="*/ 3744605 w 8140446"/>
              <a:gd name="connsiteY6" fmla="*/ 0 h 18288"/>
              <a:gd name="connsiteX7" fmla="*/ 4504380 w 8140446"/>
              <a:gd name="connsiteY7" fmla="*/ 0 h 18288"/>
              <a:gd name="connsiteX8" fmla="*/ 5101346 w 8140446"/>
              <a:gd name="connsiteY8" fmla="*/ 0 h 18288"/>
              <a:gd name="connsiteX9" fmla="*/ 5779717 w 8140446"/>
              <a:gd name="connsiteY9" fmla="*/ 0 h 18288"/>
              <a:gd name="connsiteX10" fmla="*/ 6620896 w 8140446"/>
              <a:gd name="connsiteY10" fmla="*/ 0 h 18288"/>
              <a:gd name="connsiteX11" fmla="*/ 7136458 w 8140446"/>
              <a:gd name="connsiteY11" fmla="*/ 0 h 18288"/>
              <a:gd name="connsiteX12" fmla="*/ 8140446 w 8140446"/>
              <a:gd name="connsiteY12" fmla="*/ 0 h 18288"/>
              <a:gd name="connsiteX13" fmla="*/ 8140446 w 8140446"/>
              <a:gd name="connsiteY13" fmla="*/ 18288 h 18288"/>
              <a:gd name="connsiteX14" fmla="*/ 7543480 w 8140446"/>
              <a:gd name="connsiteY14" fmla="*/ 18288 h 18288"/>
              <a:gd name="connsiteX15" fmla="*/ 7109323 w 8140446"/>
              <a:gd name="connsiteY15" fmla="*/ 18288 h 18288"/>
              <a:gd name="connsiteX16" fmla="*/ 6430952 w 8140446"/>
              <a:gd name="connsiteY16" fmla="*/ 18288 h 18288"/>
              <a:gd name="connsiteX17" fmla="*/ 5915391 w 8140446"/>
              <a:gd name="connsiteY17" fmla="*/ 18288 h 18288"/>
              <a:gd name="connsiteX18" fmla="*/ 5237020 w 8140446"/>
              <a:gd name="connsiteY18" fmla="*/ 18288 h 18288"/>
              <a:gd name="connsiteX19" fmla="*/ 4558650 w 8140446"/>
              <a:gd name="connsiteY19" fmla="*/ 18288 h 18288"/>
              <a:gd name="connsiteX20" fmla="*/ 3880279 w 8140446"/>
              <a:gd name="connsiteY20" fmla="*/ 18288 h 18288"/>
              <a:gd name="connsiteX21" fmla="*/ 3201909 w 8140446"/>
              <a:gd name="connsiteY21" fmla="*/ 18288 h 18288"/>
              <a:gd name="connsiteX22" fmla="*/ 2604943 w 8140446"/>
              <a:gd name="connsiteY22" fmla="*/ 18288 h 18288"/>
              <a:gd name="connsiteX23" fmla="*/ 1845168 w 8140446"/>
              <a:gd name="connsiteY23" fmla="*/ 18288 h 18288"/>
              <a:gd name="connsiteX24" fmla="*/ 1166797 w 8140446"/>
              <a:gd name="connsiteY24" fmla="*/ 18288 h 18288"/>
              <a:gd name="connsiteX25" fmla="*/ 0 w 8140446"/>
              <a:gd name="connsiteY25" fmla="*/ 18288 h 18288"/>
              <a:gd name="connsiteX26" fmla="*/ 0 w 8140446"/>
              <a:gd name="connsiteY2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40446" h="18288" fill="none" extrusionOk="0">
                <a:moveTo>
                  <a:pt x="0" y="0"/>
                </a:moveTo>
                <a:cubicBezTo>
                  <a:pt x="94920" y="9103"/>
                  <a:pt x="287892" y="-4966"/>
                  <a:pt x="434157" y="0"/>
                </a:cubicBezTo>
                <a:cubicBezTo>
                  <a:pt x="580422" y="4966"/>
                  <a:pt x="943595" y="-14182"/>
                  <a:pt x="1193932" y="0"/>
                </a:cubicBezTo>
                <a:cubicBezTo>
                  <a:pt x="1444270" y="14182"/>
                  <a:pt x="1472129" y="5523"/>
                  <a:pt x="1628089" y="0"/>
                </a:cubicBezTo>
                <a:cubicBezTo>
                  <a:pt x="1784049" y="-5523"/>
                  <a:pt x="1962419" y="-17322"/>
                  <a:pt x="2225055" y="0"/>
                </a:cubicBezTo>
                <a:cubicBezTo>
                  <a:pt x="2487691" y="17322"/>
                  <a:pt x="2700681" y="1311"/>
                  <a:pt x="3066235" y="0"/>
                </a:cubicBezTo>
                <a:cubicBezTo>
                  <a:pt x="3431789" y="-1311"/>
                  <a:pt x="3405662" y="25081"/>
                  <a:pt x="3744605" y="0"/>
                </a:cubicBezTo>
                <a:cubicBezTo>
                  <a:pt x="4083548" y="-25081"/>
                  <a:pt x="4265111" y="-11945"/>
                  <a:pt x="4504380" y="0"/>
                </a:cubicBezTo>
                <a:cubicBezTo>
                  <a:pt x="4743649" y="11945"/>
                  <a:pt x="4860394" y="-2832"/>
                  <a:pt x="5101346" y="0"/>
                </a:cubicBezTo>
                <a:cubicBezTo>
                  <a:pt x="5342298" y="2832"/>
                  <a:pt x="5456387" y="23676"/>
                  <a:pt x="5779717" y="0"/>
                </a:cubicBezTo>
                <a:cubicBezTo>
                  <a:pt x="6103047" y="-23676"/>
                  <a:pt x="6270379" y="-37291"/>
                  <a:pt x="6620896" y="0"/>
                </a:cubicBezTo>
                <a:cubicBezTo>
                  <a:pt x="6971413" y="37291"/>
                  <a:pt x="6989068" y="24674"/>
                  <a:pt x="7136458" y="0"/>
                </a:cubicBezTo>
                <a:cubicBezTo>
                  <a:pt x="7283848" y="-24674"/>
                  <a:pt x="7752532" y="-22436"/>
                  <a:pt x="8140446" y="0"/>
                </a:cubicBezTo>
                <a:cubicBezTo>
                  <a:pt x="8140314" y="7702"/>
                  <a:pt x="8140234" y="13511"/>
                  <a:pt x="8140446" y="18288"/>
                </a:cubicBezTo>
                <a:cubicBezTo>
                  <a:pt x="7906329" y="-3043"/>
                  <a:pt x="7681180" y="27465"/>
                  <a:pt x="7543480" y="18288"/>
                </a:cubicBezTo>
                <a:cubicBezTo>
                  <a:pt x="7405780" y="9111"/>
                  <a:pt x="7216607" y="3660"/>
                  <a:pt x="7109323" y="18288"/>
                </a:cubicBezTo>
                <a:cubicBezTo>
                  <a:pt x="7002039" y="32916"/>
                  <a:pt x="6576231" y="42692"/>
                  <a:pt x="6430952" y="18288"/>
                </a:cubicBezTo>
                <a:cubicBezTo>
                  <a:pt x="6285673" y="-6116"/>
                  <a:pt x="6138840" y="34521"/>
                  <a:pt x="5915391" y="18288"/>
                </a:cubicBezTo>
                <a:cubicBezTo>
                  <a:pt x="5691942" y="2055"/>
                  <a:pt x="5459460" y="51666"/>
                  <a:pt x="5237020" y="18288"/>
                </a:cubicBezTo>
                <a:cubicBezTo>
                  <a:pt x="5014580" y="-15090"/>
                  <a:pt x="4747677" y="40449"/>
                  <a:pt x="4558650" y="18288"/>
                </a:cubicBezTo>
                <a:cubicBezTo>
                  <a:pt x="4369623" y="-3873"/>
                  <a:pt x="4146061" y="12568"/>
                  <a:pt x="3880279" y="18288"/>
                </a:cubicBezTo>
                <a:cubicBezTo>
                  <a:pt x="3614497" y="24008"/>
                  <a:pt x="3473808" y="-12908"/>
                  <a:pt x="3201909" y="18288"/>
                </a:cubicBezTo>
                <a:cubicBezTo>
                  <a:pt x="2930010" y="49484"/>
                  <a:pt x="2728175" y="-3430"/>
                  <a:pt x="2604943" y="18288"/>
                </a:cubicBezTo>
                <a:cubicBezTo>
                  <a:pt x="2481711" y="40006"/>
                  <a:pt x="2004334" y="26952"/>
                  <a:pt x="1845168" y="18288"/>
                </a:cubicBezTo>
                <a:cubicBezTo>
                  <a:pt x="1686003" y="9624"/>
                  <a:pt x="1375070" y="37580"/>
                  <a:pt x="1166797" y="18288"/>
                </a:cubicBezTo>
                <a:cubicBezTo>
                  <a:pt x="958524" y="-1004"/>
                  <a:pt x="342846" y="8880"/>
                  <a:pt x="0" y="18288"/>
                </a:cubicBezTo>
                <a:cubicBezTo>
                  <a:pt x="129" y="13298"/>
                  <a:pt x="-675" y="6857"/>
                  <a:pt x="0" y="0"/>
                </a:cubicBezTo>
                <a:close/>
              </a:path>
              <a:path w="8140446" h="18288" stroke="0" extrusionOk="0">
                <a:moveTo>
                  <a:pt x="0" y="0"/>
                </a:moveTo>
                <a:cubicBezTo>
                  <a:pt x="142435" y="-24533"/>
                  <a:pt x="380026" y="17447"/>
                  <a:pt x="596966" y="0"/>
                </a:cubicBezTo>
                <a:cubicBezTo>
                  <a:pt x="813906" y="-17447"/>
                  <a:pt x="830530" y="13462"/>
                  <a:pt x="1031123" y="0"/>
                </a:cubicBezTo>
                <a:cubicBezTo>
                  <a:pt x="1231716" y="-13462"/>
                  <a:pt x="1634038" y="0"/>
                  <a:pt x="1872303" y="0"/>
                </a:cubicBezTo>
                <a:cubicBezTo>
                  <a:pt x="2110568" y="0"/>
                  <a:pt x="2261934" y="-25727"/>
                  <a:pt x="2469269" y="0"/>
                </a:cubicBezTo>
                <a:cubicBezTo>
                  <a:pt x="2676604" y="25727"/>
                  <a:pt x="2790440" y="16284"/>
                  <a:pt x="3066235" y="0"/>
                </a:cubicBezTo>
                <a:cubicBezTo>
                  <a:pt x="3342030" y="-16284"/>
                  <a:pt x="3685603" y="41976"/>
                  <a:pt x="3907414" y="0"/>
                </a:cubicBezTo>
                <a:cubicBezTo>
                  <a:pt x="4129225" y="-41976"/>
                  <a:pt x="4177416" y="-7598"/>
                  <a:pt x="4422976" y="0"/>
                </a:cubicBezTo>
                <a:cubicBezTo>
                  <a:pt x="4668536" y="7598"/>
                  <a:pt x="5023499" y="-28058"/>
                  <a:pt x="5264155" y="0"/>
                </a:cubicBezTo>
                <a:cubicBezTo>
                  <a:pt x="5504811" y="28058"/>
                  <a:pt x="5703675" y="13288"/>
                  <a:pt x="6105335" y="0"/>
                </a:cubicBezTo>
                <a:cubicBezTo>
                  <a:pt x="6506995" y="-13288"/>
                  <a:pt x="6455516" y="-5124"/>
                  <a:pt x="6783705" y="0"/>
                </a:cubicBezTo>
                <a:cubicBezTo>
                  <a:pt x="7111894" y="5124"/>
                  <a:pt x="7512856" y="10604"/>
                  <a:pt x="8140446" y="0"/>
                </a:cubicBezTo>
                <a:cubicBezTo>
                  <a:pt x="8140458" y="8833"/>
                  <a:pt x="8140986" y="9830"/>
                  <a:pt x="8140446" y="18288"/>
                </a:cubicBezTo>
                <a:cubicBezTo>
                  <a:pt x="7959314" y="3345"/>
                  <a:pt x="7870113" y="10437"/>
                  <a:pt x="7706289" y="18288"/>
                </a:cubicBezTo>
                <a:cubicBezTo>
                  <a:pt x="7542465" y="26139"/>
                  <a:pt x="7157940" y="17482"/>
                  <a:pt x="6865109" y="18288"/>
                </a:cubicBezTo>
                <a:cubicBezTo>
                  <a:pt x="6572278" y="19094"/>
                  <a:pt x="6524256" y="38051"/>
                  <a:pt x="6349548" y="18288"/>
                </a:cubicBezTo>
                <a:cubicBezTo>
                  <a:pt x="6174840" y="-1475"/>
                  <a:pt x="5951624" y="174"/>
                  <a:pt x="5671177" y="18288"/>
                </a:cubicBezTo>
                <a:cubicBezTo>
                  <a:pt x="5390730" y="36402"/>
                  <a:pt x="5222992" y="60058"/>
                  <a:pt x="4829998" y="18288"/>
                </a:cubicBezTo>
                <a:cubicBezTo>
                  <a:pt x="4437004" y="-23482"/>
                  <a:pt x="4344181" y="39087"/>
                  <a:pt x="4151627" y="18288"/>
                </a:cubicBezTo>
                <a:cubicBezTo>
                  <a:pt x="3959073" y="-2511"/>
                  <a:pt x="3886970" y="32875"/>
                  <a:pt x="3717470" y="18288"/>
                </a:cubicBezTo>
                <a:cubicBezTo>
                  <a:pt x="3547970" y="3701"/>
                  <a:pt x="3451521" y="31872"/>
                  <a:pt x="3201909" y="18288"/>
                </a:cubicBezTo>
                <a:cubicBezTo>
                  <a:pt x="2952297" y="4704"/>
                  <a:pt x="2543413" y="6029"/>
                  <a:pt x="2360729" y="18288"/>
                </a:cubicBezTo>
                <a:cubicBezTo>
                  <a:pt x="2178045" y="30547"/>
                  <a:pt x="1906056" y="25847"/>
                  <a:pt x="1682359" y="18288"/>
                </a:cubicBezTo>
                <a:cubicBezTo>
                  <a:pt x="1458662" y="10730"/>
                  <a:pt x="1330405" y="8046"/>
                  <a:pt x="1166797" y="18288"/>
                </a:cubicBezTo>
                <a:cubicBezTo>
                  <a:pt x="1003189" y="28530"/>
                  <a:pt x="278098" y="19533"/>
                  <a:pt x="0" y="18288"/>
                </a:cubicBezTo>
                <a:cubicBezTo>
                  <a:pt x="74" y="14054"/>
                  <a:pt x="-46" y="699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28650" y="1929384"/>
            <a:ext cx="7886700" cy="4251960"/>
          </a:xfrm>
        </p:spPr>
        <p:txBody>
          <a:bodyPr>
            <a:normAutofit/>
          </a:bodyPr>
          <a:lstStyle/>
          <a:p>
            <a:endParaRPr lang="en-US" sz="1900"/>
          </a:p>
          <a:p>
            <a:r>
              <a:rPr lang="en-US" sz="1900"/>
              <a:t>1) Double‑Down on High‑Value Customers</a:t>
            </a:r>
          </a:p>
          <a:p>
            <a:pPr lvl="1"/>
            <a:r>
              <a:rPr lang="en-US" sz="1900"/>
              <a:t>Launch tiered loyalty &amp; personalized bundles in Toys/Electronics</a:t>
            </a:r>
          </a:p>
          <a:p>
            <a:pPr lvl="1"/>
            <a:r>
              <a:rPr lang="en-US" sz="1900"/>
              <a:t>Geo‑tailor offers for top countries; suppress blanket discounts</a:t>
            </a:r>
          </a:p>
          <a:p>
            <a:r>
              <a:rPr lang="en-US" sz="1900"/>
              <a:t>2) SKU &amp; Mix Optimization</a:t>
            </a:r>
          </a:p>
          <a:p>
            <a:pPr lvl="1"/>
            <a:r>
              <a:rPr lang="en-US" sz="1900"/>
              <a:t>Expand premium SKUs and attach‑rate bundles; prune unprofitable long‑tail</a:t>
            </a:r>
          </a:p>
          <a:p>
            <a:pPr lvl="1"/>
            <a:r>
              <a:rPr lang="en-US" sz="1900"/>
              <a:t>Reallocate inventory to high‑ROIC geos/categories</a:t>
            </a:r>
          </a:p>
          <a:p>
            <a:r>
              <a:rPr lang="en-US" sz="1900"/>
              <a:t>3) Operations &amp; Fulfillment Uplift</a:t>
            </a:r>
          </a:p>
          <a:p>
            <a:pPr lvl="1"/>
            <a:r>
              <a:rPr lang="en-US" sz="1900"/>
              <a:t>Triage 155 long‑tail delays; refine DTC‑FBA playbook &amp; SLAs</a:t>
            </a:r>
          </a:p>
          <a:p>
            <a:pPr lvl="1"/>
            <a:r>
              <a:rPr lang="en-US" sz="1900"/>
              <a:t>Run cost‑to‑serve for Clothing; rebalance network to reduce variable cost</a:t>
            </a:r>
          </a:p>
        </p:txBody>
      </p:sp>
      <p:pic>
        <p:nvPicPr>
          <p:cNvPr id="6" name="Audio 5">
            <a:hlinkClick r:id="" action="ppaction://media"/>
            <a:extLst>
              <a:ext uri="{FF2B5EF4-FFF2-40B4-BE49-F238E27FC236}">
                <a16:creationId xmlns:a16="http://schemas.microsoft.com/office/drawing/2014/main" id="{DD047A9A-8B7E-BA72-7E4D-E5281CB26D0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7086600" y="5138928"/>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0140"/>
    </mc:Choice>
    <mc:Fallback xmlns="">
      <p:transition spd="slow" advTm="30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3B7F2DAC-5036-D174-1019-6ACF98CE83C5}"/>
              </a:ext>
            </a:extLst>
          </p:cNvPr>
          <p:cNvGraphicFramePr>
            <a:graphicFrameLocks noChangeAspect="1"/>
          </p:cNvGraphicFramePr>
          <p:nvPr>
            <p:custDataLst>
              <p:tags r:id="rId1"/>
            </p:custDataLst>
            <p:extLst>
              <p:ext uri="{D42A27DB-BD31-4B8C-83A1-F6EECF244321}">
                <p14:modId xmlns:p14="http://schemas.microsoft.com/office/powerpoint/2010/main" val="126667601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404" imgH="403" progId="TCLayout.ActiveDocument.1">
                  <p:embed/>
                </p:oleObj>
              </mc:Choice>
              <mc:Fallback>
                <p:oleObj name="think-cell Slide" r:id="rId6" imgW="404" imgH="403" progId="TCLayout.ActiveDocument.1">
                  <p:embed/>
                  <p:pic>
                    <p:nvPicPr>
                      <p:cNvPr id="6" name="think-cell data - do not delete" hidden="1">
                        <a:extLst>
                          <a:ext uri="{FF2B5EF4-FFF2-40B4-BE49-F238E27FC236}">
                            <a16:creationId xmlns:a16="http://schemas.microsoft.com/office/drawing/2014/main" id="{3B7F2DAC-5036-D174-1019-6ACF98CE83C5}"/>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1777" y="1677373"/>
            <a:ext cx="8140446" cy="18288"/>
          </a:xfrm>
          <a:custGeom>
            <a:avLst/>
            <a:gdLst>
              <a:gd name="connsiteX0" fmla="*/ 0 w 8140446"/>
              <a:gd name="connsiteY0" fmla="*/ 0 h 18288"/>
              <a:gd name="connsiteX1" fmla="*/ 434157 w 8140446"/>
              <a:gd name="connsiteY1" fmla="*/ 0 h 18288"/>
              <a:gd name="connsiteX2" fmla="*/ 1193932 w 8140446"/>
              <a:gd name="connsiteY2" fmla="*/ 0 h 18288"/>
              <a:gd name="connsiteX3" fmla="*/ 1628089 w 8140446"/>
              <a:gd name="connsiteY3" fmla="*/ 0 h 18288"/>
              <a:gd name="connsiteX4" fmla="*/ 2225055 w 8140446"/>
              <a:gd name="connsiteY4" fmla="*/ 0 h 18288"/>
              <a:gd name="connsiteX5" fmla="*/ 3066235 w 8140446"/>
              <a:gd name="connsiteY5" fmla="*/ 0 h 18288"/>
              <a:gd name="connsiteX6" fmla="*/ 3744605 w 8140446"/>
              <a:gd name="connsiteY6" fmla="*/ 0 h 18288"/>
              <a:gd name="connsiteX7" fmla="*/ 4504380 w 8140446"/>
              <a:gd name="connsiteY7" fmla="*/ 0 h 18288"/>
              <a:gd name="connsiteX8" fmla="*/ 5101346 w 8140446"/>
              <a:gd name="connsiteY8" fmla="*/ 0 h 18288"/>
              <a:gd name="connsiteX9" fmla="*/ 5779717 w 8140446"/>
              <a:gd name="connsiteY9" fmla="*/ 0 h 18288"/>
              <a:gd name="connsiteX10" fmla="*/ 6620896 w 8140446"/>
              <a:gd name="connsiteY10" fmla="*/ 0 h 18288"/>
              <a:gd name="connsiteX11" fmla="*/ 7136458 w 8140446"/>
              <a:gd name="connsiteY11" fmla="*/ 0 h 18288"/>
              <a:gd name="connsiteX12" fmla="*/ 8140446 w 8140446"/>
              <a:gd name="connsiteY12" fmla="*/ 0 h 18288"/>
              <a:gd name="connsiteX13" fmla="*/ 8140446 w 8140446"/>
              <a:gd name="connsiteY13" fmla="*/ 18288 h 18288"/>
              <a:gd name="connsiteX14" fmla="*/ 7543480 w 8140446"/>
              <a:gd name="connsiteY14" fmla="*/ 18288 h 18288"/>
              <a:gd name="connsiteX15" fmla="*/ 7109323 w 8140446"/>
              <a:gd name="connsiteY15" fmla="*/ 18288 h 18288"/>
              <a:gd name="connsiteX16" fmla="*/ 6430952 w 8140446"/>
              <a:gd name="connsiteY16" fmla="*/ 18288 h 18288"/>
              <a:gd name="connsiteX17" fmla="*/ 5915391 w 8140446"/>
              <a:gd name="connsiteY17" fmla="*/ 18288 h 18288"/>
              <a:gd name="connsiteX18" fmla="*/ 5237020 w 8140446"/>
              <a:gd name="connsiteY18" fmla="*/ 18288 h 18288"/>
              <a:gd name="connsiteX19" fmla="*/ 4558650 w 8140446"/>
              <a:gd name="connsiteY19" fmla="*/ 18288 h 18288"/>
              <a:gd name="connsiteX20" fmla="*/ 3880279 w 8140446"/>
              <a:gd name="connsiteY20" fmla="*/ 18288 h 18288"/>
              <a:gd name="connsiteX21" fmla="*/ 3201909 w 8140446"/>
              <a:gd name="connsiteY21" fmla="*/ 18288 h 18288"/>
              <a:gd name="connsiteX22" fmla="*/ 2604943 w 8140446"/>
              <a:gd name="connsiteY22" fmla="*/ 18288 h 18288"/>
              <a:gd name="connsiteX23" fmla="*/ 1845168 w 8140446"/>
              <a:gd name="connsiteY23" fmla="*/ 18288 h 18288"/>
              <a:gd name="connsiteX24" fmla="*/ 1166797 w 8140446"/>
              <a:gd name="connsiteY24" fmla="*/ 18288 h 18288"/>
              <a:gd name="connsiteX25" fmla="*/ 0 w 8140446"/>
              <a:gd name="connsiteY25" fmla="*/ 18288 h 18288"/>
              <a:gd name="connsiteX26" fmla="*/ 0 w 8140446"/>
              <a:gd name="connsiteY2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40446" h="18288" fill="none" extrusionOk="0">
                <a:moveTo>
                  <a:pt x="0" y="0"/>
                </a:moveTo>
                <a:cubicBezTo>
                  <a:pt x="94920" y="9103"/>
                  <a:pt x="287892" y="-4966"/>
                  <a:pt x="434157" y="0"/>
                </a:cubicBezTo>
                <a:cubicBezTo>
                  <a:pt x="580422" y="4966"/>
                  <a:pt x="943595" y="-14182"/>
                  <a:pt x="1193932" y="0"/>
                </a:cubicBezTo>
                <a:cubicBezTo>
                  <a:pt x="1444270" y="14182"/>
                  <a:pt x="1472129" y="5523"/>
                  <a:pt x="1628089" y="0"/>
                </a:cubicBezTo>
                <a:cubicBezTo>
                  <a:pt x="1784049" y="-5523"/>
                  <a:pt x="1962419" y="-17322"/>
                  <a:pt x="2225055" y="0"/>
                </a:cubicBezTo>
                <a:cubicBezTo>
                  <a:pt x="2487691" y="17322"/>
                  <a:pt x="2700681" y="1311"/>
                  <a:pt x="3066235" y="0"/>
                </a:cubicBezTo>
                <a:cubicBezTo>
                  <a:pt x="3431789" y="-1311"/>
                  <a:pt x="3405662" y="25081"/>
                  <a:pt x="3744605" y="0"/>
                </a:cubicBezTo>
                <a:cubicBezTo>
                  <a:pt x="4083548" y="-25081"/>
                  <a:pt x="4265111" y="-11945"/>
                  <a:pt x="4504380" y="0"/>
                </a:cubicBezTo>
                <a:cubicBezTo>
                  <a:pt x="4743649" y="11945"/>
                  <a:pt x="4860394" y="-2832"/>
                  <a:pt x="5101346" y="0"/>
                </a:cubicBezTo>
                <a:cubicBezTo>
                  <a:pt x="5342298" y="2832"/>
                  <a:pt x="5456387" y="23676"/>
                  <a:pt x="5779717" y="0"/>
                </a:cubicBezTo>
                <a:cubicBezTo>
                  <a:pt x="6103047" y="-23676"/>
                  <a:pt x="6270379" y="-37291"/>
                  <a:pt x="6620896" y="0"/>
                </a:cubicBezTo>
                <a:cubicBezTo>
                  <a:pt x="6971413" y="37291"/>
                  <a:pt x="6989068" y="24674"/>
                  <a:pt x="7136458" y="0"/>
                </a:cubicBezTo>
                <a:cubicBezTo>
                  <a:pt x="7283848" y="-24674"/>
                  <a:pt x="7752532" y="-22436"/>
                  <a:pt x="8140446" y="0"/>
                </a:cubicBezTo>
                <a:cubicBezTo>
                  <a:pt x="8140314" y="7702"/>
                  <a:pt x="8140234" y="13511"/>
                  <a:pt x="8140446" y="18288"/>
                </a:cubicBezTo>
                <a:cubicBezTo>
                  <a:pt x="7906329" y="-3043"/>
                  <a:pt x="7681180" y="27465"/>
                  <a:pt x="7543480" y="18288"/>
                </a:cubicBezTo>
                <a:cubicBezTo>
                  <a:pt x="7405780" y="9111"/>
                  <a:pt x="7216607" y="3660"/>
                  <a:pt x="7109323" y="18288"/>
                </a:cubicBezTo>
                <a:cubicBezTo>
                  <a:pt x="7002039" y="32916"/>
                  <a:pt x="6576231" y="42692"/>
                  <a:pt x="6430952" y="18288"/>
                </a:cubicBezTo>
                <a:cubicBezTo>
                  <a:pt x="6285673" y="-6116"/>
                  <a:pt x="6138840" y="34521"/>
                  <a:pt x="5915391" y="18288"/>
                </a:cubicBezTo>
                <a:cubicBezTo>
                  <a:pt x="5691942" y="2055"/>
                  <a:pt x="5459460" y="51666"/>
                  <a:pt x="5237020" y="18288"/>
                </a:cubicBezTo>
                <a:cubicBezTo>
                  <a:pt x="5014580" y="-15090"/>
                  <a:pt x="4747677" y="40449"/>
                  <a:pt x="4558650" y="18288"/>
                </a:cubicBezTo>
                <a:cubicBezTo>
                  <a:pt x="4369623" y="-3873"/>
                  <a:pt x="4146061" y="12568"/>
                  <a:pt x="3880279" y="18288"/>
                </a:cubicBezTo>
                <a:cubicBezTo>
                  <a:pt x="3614497" y="24008"/>
                  <a:pt x="3473808" y="-12908"/>
                  <a:pt x="3201909" y="18288"/>
                </a:cubicBezTo>
                <a:cubicBezTo>
                  <a:pt x="2930010" y="49484"/>
                  <a:pt x="2728175" y="-3430"/>
                  <a:pt x="2604943" y="18288"/>
                </a:cubicBezTo>
                <a:cubicBezTo>
                  <a:pt x="2481711" y="40006"/>
                  <a:pt x="2004334" y="26952"/>
                  <a:pt x="1845168" y="18288"/>
                </a:cubicBezTo>
                <a:cubicBezTo>
                  <a:pt x="1686003" y="9624"/>
                  <a:pt x="1375070" y="37580"/>
                  <a:pt x="1166797" y="18288"/>
                </a:cubicBezTo>
                <a:cubicBezTo>
                  <a:pt x="958524" y="-1004"/>
                  <a:pt x="342846" y="8880"/>
                  <a:pt x="0" y="18288"/>
                </a:cubicBezTo>
                <a:cubicBezTo>
                  <a:pt x="129" y="13298"/>
                  <a:pt x="-675" y="6857"/>
                  <a:pt x="0" y="0"/>
                </a:cubicBezTo>
                <a:close/>
              </a:path>
              <a:path w="8140446" h="18288" stroke="0" extrusionOk="0">
                <a:moveTo>
                  <a:pt x="0" y="0"/>
                </a:moveTo>
                <a:cubicBezTo>
                  <a:pt x="142435" y="-24533"/>
                  <a:pt x="380026" y="17447"/>
                  <a:pt x="596966" y="0"/>
                </a:cubicBezTo>
                <a:cubicBezTo>
                  <a:pt x="813906" y="-17447"/>
                  <a:pt x="830530" y="13462"/>
                  <a:pt x="1031123" y="0"/>
                </a:cubicBezTo>
                <a:cubicBezTo>
                  <a:pt x="1231716" y="-13462"/>
                  <a:pt x="1634038" y="0"/>
                  <a:pt x="1872303" y="0"/>
                </a:cubicBezTo>
                <a:cubicBezTo>
                  <a:pt x="2110568" y="0"/>
                  <a:pt x="2261934" y="-25727"/>
                  <a:pt x="2469269" y="0"/>
                </a:cubicBezTo>
                <a:cubicBezTo>
                  <a:pt x="2676604" y="25727"/>
                  <a:pt x="2790440" y="16284"/>
                  <a:pt x="3066235" y="0"/>
                </a:cubicBezTo>
                <a:cubicBezTo>
                  <a:pt x="3342030" y="-16284"/>
                  <a:pt x="3685603" y="41976"/>
                  <a:pt x="3907414" y="0"/>
                </a:cubicBezTo>
                <a:cubicBezTo>
                  <a:pt x="4129225" y="-41976"/>
                  <a:pt x="4177416" y="-7598"/>
                  <a:pt x="4422976" y="0"/>
                </a:cubicBezTo>
                <a:cubicBezTo>
                  <a:pt x="4668536" y="7598"/>
                  <a:pt x="5023499" y="-28058"/>
                  <a:pt x="5264155" y="0"/>
                </a:cubicBezTo>
                <a:cubicBezTo>
                  <a:pt x="5504811" y="28058"/>
                  <a:pt x="5703675" y="13288"/>
                  <a:pt x="6105335" y="0"/>
                </a:cubicBezTo>
                <a:cubicBezTo>
                  <a:pt x="6506995" y="-13288"/>
                  <a:pt x="6455516" y="-5124"/>
                  <a:pt x="6783705" y="0"/>
                </a:cubicBezTo>
                <a:cubicBezTo>
                  <a:pt x="7111894" y="5124"/>
                  <a:pt x="7512856" y="10604"/>
                  <a:pt x="8140446" y="0"/>
                </a:cubicBezTo>
                <a:cubicBezTo>
                  <a:pt x="8140458" y="8833"/>
                  <a:pt x="8140986" y="9830"/>
                  <a:pt x="8140446" y="18288"/>
                </a:cubicBezTo>
                <a:cubicBezTo>
                  <a:pt x="7959314" y="3345"/>
                  <a:pt x="7870113" y="10437"/>
                  <a:pt x="7706289" y="18288"/>
                </a:cubicBezTo>
                <a:cubicBezTo>
                  <a:pt x="7542465" y="26139"/>
                  <a:pt x="7157940" y="17482"/>
                  <a:pt x="6865109" y="18288"/>
                </a:cubicBezTo>
                <a:cubicBezTo>
                  <a:pt x="6572278" y="19094"/>
                  <a:pt x="6524256" y="38051"/>
                  <a:pt x="6349548" y="18288"/>
                </a:cubicBezTo>
                <a:cubicBezTo>
                  <a:pt x="6174840" y="-1475"/>
                  <a:pt x="5951624" y="174"/>
                  <a:pt x="5671177" y="18288"/>
                </a:cubicBezTo>
                <a:cubicBezTo>
                  <a:pt x="5390730" y="36402"/>
                  <a:pt x="5222992" y="60058"/>
                  <a:pt x="4829998" y="18288"/>
                </a:cubicBezTo>
                <a:cubicBezTo>
                  <a:pt x="4437004" y="-23482"/>
                  <a:pt x="4344181" y="39087"/>
                  <a:pt x="4151627" y="18288"/>
                </a:cubicBezTo>
                <a:cubicBezTo>
                  <a:pt x="3959073" y="-2511"/>
                  <a:pt x="3886970" y="32875"/>
                  <a:pt x="3717470" y="18288"/>
                </a:cubicBezTo>
                <a:cubicBezTo>
                  <a:pt x="3547970" y="3701"/>
                  <a:pt x="3451521" y="31872"/>
                  <a:pt x="3201909" y="18288"/>
                </a:cubicBezTo>
                <a:cubicBezTo>
                  <a:pt x="2952297" y="4704"/>
                  <a:pt x="2543413" y="6029"/>
                  <a:pt x="2360729" y="18288"/>
                </a:cubicBezTo>
                <a:cubicBezTo>
                  <a:pt x="2178045" y="30547"/>
                  <a:pt x="1906056" y="25847"/>
                  <a:pt x="1682359" y="18288"/>
                </a:cubicBezTo>
                <a:cubicBezTo>
                  <a:pt x="1458662" y="10730"/>
                  <a:pt x="1330405" y="8046"/>
                  <a:pt x="1166797" y="18288"/>
                </a:cubicBezTo>
                <a:cubicBezTo>
                  <a:pt x="1003189" y="28530"/>
                  <a:pt x="278098" y="19533"/>
                  <a:pt x="0" y="18288"/>
                </a:cubicBezTo>
                <a:cubicBezTo>
                  <a:pt x="74" y="14054"/>
                  <a:pt x="-46" y="699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28650" y="1929384"/>
            <a:ext cx="7886700" cy="4251960"/>
          </a:xfrm>
        </p:spPr>
        <p:txBody>
          <a:bodyPr>
            <a:normAutofit/>
          </a:bodyPr>
          <a:lstStyle/>
          <a:p>
            <a:endParaRPr lang="en-US" sz="1900"/>
          </a:p>
          <a:p>
            <a:r>
              <a:rPr lang="en-US" sz="1900"/>
              <a:t>Timeline</a:t>
            </a:r>
          </a:p>
          <a:p>
            <a:pPr lvl="1"/>
            <a:r>
              <a:rPr lang="en-US" sz="1900"/>
              <a:t>0–30 days: Fix model hygiene; identify top/bottom 10% SKUs; outlier triage</a:t>
            </a:r>
          </a:p>
          <a:p>
            <a:pPr lvl="1"/>
            <a:r>
              <a:rPr lang="en-US" sz="1900"/>
              <a:t>30–90 days: Pilot loyalty/bundles; cost‑to‑serve (Clothing); ops fixes for DTC‑FBA</a:t>
            </a:r>
          </a:p>
          <a:p>
            <a:pPr lvl="1"/>
            <a:r>
              <a:rPr lang="en-US" sz="1900"/>
              <a:t>90–180 days: Scale to priority geos; embed weekly KPI dashboard</a:t>
            </a:r>
          </a:p>
          <a:p>
            <a:r>
              <a:rPr lang="en-US" sz="1900"/>
              <a:t>Resources</a:t>
            </a:r>
          </a:p>
          <a:p>
            <a:pPr lvl="1"/>
            <a:r>
              <a:rPr lang="en-US" sz="1900"/>
              <a:t>Data scientist (0.5 FTE) + analyst (0.5 FTE) for cohorting &amp; validation</a:t>
            </a:r>
          </a:p>
          <a:p>
            <a:pPr lvl="1"/>
            <a:r>
              <a:rPr lang="en-US" sz="1900"/>
              <a:t>CRM lead + merch manager for offers &amp; mix</a:t>
            </a:r>
          </a:p>
          <a:p>
            <a:pPr lvl="1"/>
            <a:r>
              <a:rPr lang="en-US" sz="1900"/>
              <a:t>Ops lead + analyst for SLA, routing and inventory shifts</a:t>
            </a:r>
          </a:p>
          <a:p>
            <a:pPr lvl="1"/>
            <a:r>
              <a:rPr lang="en-US" sz="1900"/>
              <a:t>Light engineering support for dashboard &amp; feature gating</a:t>
            </a:r>
          </a:p>
        </p:txBody>
      </p:sp>
      <p:sp>
        <p:nvSpPr>
          <p:cNvPr id="5" name="Title 1">
            <a:extLst>
              <a:ext uri="{FF2B5EF4-FFF2-40B4-BE49-F238E27FC236}">
                <a16:creationId xmlns:a16="http://schemas.microsoft.com/office/drawing/2014/main" id="{C5590365-06B9-5F1E-C28E-28A7852B80A8}"/>
              </a:ext>
            </a:extLst>
          </p:cNvPr>
          <p:cNvSpPr txBox="1">
            <a:spLocks/>
          </p:cNvSpPr>
          <p:nvPr/>
        </p:nvSpPr>
        <p:spPr>
          <a:xfrm>
            <a:off x="628650" y="6032"/>
            <a:ext cx="7457037" cy="155448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4200" dirty="0"/>
              <a:t>Timeline &amp; Resources</a:t>
            </a:r>
          </a:p>
        </p:txBody>
      </p:sp>
      <p:pic>
        <p:nvPicPr>
          <p:cNvPr id="9" name="Audio 8">
            <a:hlinkClick r:id="" action="ppaction://media"/>
            <a:extLst>
              <a:ext uri="{FF2B5EF4-FFF2-40B4-BE49-F238E27FC236}">
                <a16:creationId xmlns:a16="http://schemas.microsoft.com/office/drawing/2014/main" id="{C7DF5ADA-AE5C-DCA2-9060-4BAC0711AA3E}"/>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7397496" y="5255017"/>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6711"/>
    </mc:Choice>
    <mc:Fallback xmlns="">
      <p:transition spd="slow" advTm="16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365125"/>
            <a:ext cx="7886700" cy="1325563"/>
          </a:xfrm>
        </p:spPr>
        <p:txBody>
          <a:bodyPr>
            <a:normAutofit/>
          </a:bodyPr>
          <a:lstStyle/>
          <a:p>
            <a:r>
              <a:rPr lang="en-US" sz="4700" dirty="0"/>
              <a:t>Sensitivity &amp; Risk Scenarios</a:t>
            </a:r>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1777" y="1677373"/>
            <a:ext cx="8140446" cy="18288"/>
          </a:xfrm>
          <a:custGeom>
            <a:avLst/>
            <a:gdLst>
              <a:gd name="connsiteX0" fmla="*/ 0 w 8140446"/>
              <a:gd name="connsiteY0" fmla="*/ 0 h 18288"/>
              <a:gd name="connsiteX1" fmla="*/ 434157 w 8140446"/>
              <a:gd name="connsiteY1" fmla="*/ 0 h 18288"/>
              <a:gd name="connsiteX2" fmla="*/ 1193932 w 8140446"/>
              <a:gd name="connsiteY2" fmla="*/ 0 h 18288"/>
              <a:gd name="connsiteX3" fmla="*/ 1628089 w 8140446"/>
              <a:gd name="connsiteY3" fmla="*/ 0 h 18288"/>
              <a:gd name="connsiteX4" fmla="*/ 2225055 w 8140446"/>
              <a:gd name="connsiteY4" fmla="*/ 0 h 18288"/>
              <a:gd name="connsiteX5" fmla="*/ 3066235 w 8140446"/>
              <a:gd name="connsiteY5" fmla="*/ 0 h 18288"/>
              <a:gd name="connsiteX6" fmla="*/ 3744605 w 8140446"/>
              <a:gd name="connsiteY6" fmla="*/ 0 h 18288"/>
              <a:gd name="connsiteX7" fmla="*/ 4504380 w 8140446"/>
              <a:gd name="connsiteY7" fmla="*/ 0 h 18288"/>
              <a:gd name="connsiteX8" fmla="*/ 5101346 w 8140446"/>
              <a:gd name="connsiteY8" fmla="*/ 0 h 18288"/>
              <a:gd name="connsiteX9" fmla="*/ 5779717 w 8140446"/>
              <a:gd name="connsiteY9" fmla="*/ 0 h 18288"/>
              <a:gd name="connsiteX10" fmla="*/ 6620896 w 8140446"/>
              <a:gd name="connsiteY10" fmla="*/ 0 h 18288"/>
              <a:gd name="connsiteX11" fmla="*/ 7136458 w 8140446"/>
              <a:gd name="connsiteY11" fmla="*/ 0 h 18288"/>
              <a:gd name="connsiteX12" fmla="*/ 8140446 w 8140446"/>
              <a:gd name="connsiteY12" fmla="*/ 0 h 18288"/>
              <a:gd name="connsiteX13" fmla="*/ 8140446 w 8140446"/>
              <a:gd name="connsiteY13" fmla="*/ 18288 h 18288"/>
              <a:gd name="connsiteX14" fmla="*/ 7543480 w 8140446"/>
              <a:gd name="connsiteY14" fmla="*/ 18288 h 18288"/>
              <a:gd name="connsiteX15" fmla="*/ 7109323 w 8140446"/>
              <a:gd name="connsiteY15" fmla="*/ 18288 h 18288"/>
              <a:gd name="connsiteX16" fmla="*/ 6430952 w 8140446"/>
              <a:gd name="connsiteY16" fmla="*/ 18288 h 18288"/>
              <a:gd name="connsiteX17" fmla="*/ 5915391 w 8140446"/>
              <a:gd name="connsiteY17" fmla="*/ 18288 h 18288"/>
              <a:gd name="connsiteX18" fmla="*/ 5237020 w 8140446"/>
              <a:gd name="connsiteY18" fmla="*/ 18288 h 18288"/>
              <a:gd name="connsiteX19" fmla="*/ 4558650 w 8140446"/>
              <a:gd name="connsiteY19" fmla="*/ 18288 h 18288"/>
              <a:gd name="connsiteX20" fmla="*/ 3880279 w 8140446"/>
              <a:gd name="connsiteY20" fmla="*/ 18288 h 18288"/>
              <a:gd name="connsiteX21" fmla="*/ 3201909 w 8140446"/>
              <a:gd name="connsiteY21" fmla="*/ 18288 h 18288"/>
              <a:gd name="connsiteX22" fmla="*/ 2604943 w 8140446"/>
              <a:gd name="connsiteY22" fmla="*/ 18288 h 18288"/>
              <a:gd name="connsiteX23" fmla="*/ 1845168 w 8140446"/>
              <a:gd name="connsiteY23" fmla="*/ 18288 h 18288"/>
              <a:gd name="connsiteX24" fmla="*/ 1166797 w 8140446"/>
              <a:gd name="connsiteY24" fmla="*/ 18288 h 18288"/>
              <a:gd name="connsiteX25" fmla="*/ 0 w 8140446"/>
              <a:gd name="connsiteY25" fmla="*/ 18288 h 18288"/>
              <a:gd name="connsiteX26" fmla="*/ 0 w 8140446"/>
              <a:gd name="connsiteY2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40446" h="18288" fill="none" extrusionOk="0">
                <a:moveTo>
                  <a:pt x="0" y="0"/>
                </a:moveTo>
                <a:cubicBezTo>
                  <a:pt x="94920" y="9103"/>
                  <a:pt x="287892" y="-4966"/>
                  <a:pt x="434157" y="0"/>
                </a:cubicBezTo>
                <a:cubicBezTo>
                  <a:pt x="580422" y="4966"/>
                  <a:pt x="943595" y="-14182"/>
                  <a:pt x="1193932" y="0"/>
                </a:cubicBezTo>
                <a:cubicBezTo>
                  <a:pt x="1444270" y="14182"/>
                  <a:pt x="1472129" y="5523"/>
                  <a:pt x="1628089" y="0"/>
                </a:cubicBezTo>
                <a:cubicBezTo>
                  <a:pt x="1784049" y="-5523"/>
                  <a:pt x="1962419" y="-17322"/>
                  <a:pt x="2225055" y="0"/>
                </a:cubicBezTo>
                <a:cubicBezTo>
                  <a:pt x="2487691" y="17322"/>
                  <a:pt x="2700681" y="1311"/>
                  <a:pt x="3066235" y="0"/>
                </a:cubicBezTo>
                <a:cubicBezTo>
                  <a:pt x="3431789" y="-1311"/>
                  <a:pt x="3405662" y="25081"/>
                  <a:pt x="3744605" y="0"/>
                </a:cubicBezTo>
                <a:cubicBezTo>
                  <a:pt x="4083548" y="-25081"/>
                  <a:pt x="4265111" y="-11945"/>
                  <a:pt x="4504380" y="0"/>
                </a:cubicBezTo>
                <a:cubicBezTo>
                  <a:pt x="4743649" y="11945"/>
                  <a:pt x="4860394" y="-2832"/>
                  <a:pt x="5101346" y="0"/>
                </a:cubicBezTo>
                <a:cubicBezTo>
                  <a:pt x="5342298" y="2832"/>
                  <a:pt x="5456387" y="23676"/>
                  <a:pt x="5779717" y="0"/>
                </a:cubicBezTo>
                <a:cubicBezTo>
                  <a:pt x="6103047" y="-23676"/>
                  <a:pt x="6270379" y="-37291"/>
                  <a:pt x="6620896" y="0"/>
                </a:cubicBezTo>
                <a:cubicBezTo>
                  <a:pt x="6971413" y="37291"/>
                  <a:pt x="6989068" y="24674"/>
                  <a:pt x="7136458" y="0"/>
                </a:cubicBezTo>
                <a:cubicBezTo>
                  <a:pt x="7283848" y="-24674"/>
                  <a:pt x="7752532" y="-22436"/>
                  <a:pt x="8140446" y="0"/>
                </a:cubicBezTo>
                <a:cubicBezTo>
                  <a:pt x="8140314" y="7702"/>
                  <a:pt x="8140234" y="13511"/>
                  <a:pt x="8140446" y="18288"/>
                </a:cubicBezTo>
                <a:cubicBezTo>
                  <a:pt x="7906329" y="-3043"/>
                  <a:pt x="7681180" y="27465"/>
                  <a:pt x="7543480" y="18288"/>
                </a:cubicBezTo>
                <a:cubicBezTo>
                  <a:pt x="7405780" y="9111"/>
                  <a:pt x="7216607" y="3660"/>
                  <a:pt x="7109323" y="18288"/>
                </a:cubicBezTo>
                <a:cubicBezTo>
                  <a:pt x="7002039" y="32916"/>
                  <a:pt x="6576231" y="42692"/>
                  <a:pt x="6430952" y="18288"/>
                </a:cubicBezTo>
                <a:cubicBezTo>
                  <a:pt x="6285673" y="-6116"/>
                  <a:pt x="6138840" y="34521"/>
                  <a:pt x="5915391" y="18288"/>
                </a:cubicBezTo>
                <a:cubicBezTo>
                  <a:pt x="5691942" y="2055"/>
                  <a:pt x="5459460" y="51666"/>
                  <a:pt x="5237020" y="18288"/>
                </a:cubicBezTo>
                <a:cubicBezTo>
                  <a:pt x="5014580" y="-15090"/>
                  <a:pt x="4747677" y="40449"/>
                  <a:pt x="4558650" y="18288"/>
                </a:cubicBezTo>
                <a:cubicBezTo>
                  <a:pt x="4369623" y="-3873"/>
                  <a:pt x="4146061" y="12568"/>
                  <a:pt x="3880279" y="18288"/>
                </a:cubicBezTo>
                <a:cubicBezTo>
                  <a:pt x="3614497" y="24008"/>
                  <a:pt x="3473808" y="-12908"/>
                  <a:pt x="3201909" y="18288"/>
                </a:cubicBezTo>
                <a:cubicBezTo>
                  <a:pt x="2930010" y="49484"/>
                  <a:pt x="2728175" y="-3430"/>
                  <a:pt x="2604943" y="18288"/>
                </a:cubicBezTo>
                <a:cubicBezTo>
                  <a:pt x="2481711" y="40006"/>
                  <a:pt x="2004334" y="26952"/>
                  <a:pt x="1845168" y="18288"/>
                </a:cubicBezTo>
                <a:cubicBezTo>
                  <a:pt x="1686003" y="9624"/>
                  <a:pt x="1375070" y="37580"/>
                  <a:pt x="1166797" y="18288"/>
                </a:cubicBezTo>
                <a:cubicBezTo>
                  <a:pt x="958524" y="-1004"/>
                  <a:pt x="342846" y="8880"/>
                  <a:pt x="0" y="18288"/>
                </a:cubicBezTo>
                <a:cubicBezTo>
                  <a:pt x="129" y="13298"/>
                  <a:pt x="-675" y="6857"/>
                  <a:pt x="0" y="0"/>
                </a:cubicBezTo>
                <a:close/>
              </a:path>
              <a:path w="8140446" h="18288" stroke="0" extrusionOk="0">
                <a:moveTo>
                  <a:pt x="0" y="0"/>
                </a:moveTo>
                <a:cubicBezTo>
                  <a:pt x="142435" y="-24533"/>
                  <a:pt x="380026" y="17447"/>
                  <a:pt x="596966" y="0"/>
                </a:cubicBezTo>
                <a:cubicBezTo>
                  <a:pt x="813906" y="-17447"/>
                  <a:pt x="830530" y="13462"/>
                  <a:pt x="1031123" y="0"/>
                </a:cubicBezTo>
                <a:cubicBezTo>
                  <a:pt x="1231716" y="-13462"/>
                  <a:pt x="1634038" y="0"/>
                  <a:pt x="1872303" y="0"/>
                </a:cubicBezTo>
                <a:cubicBezTo>
                  <a:pt x="2110568" y="0"/>
                  <a:pt x="2261934" y="-25727"/>
                  <a:pt x="2469269" y="0"/>
                </a:cubicBezTo>
                <a:cubicBezTo>
                  <a:pt x="2676604" y="25727"/>
                  <a:pt x="2790440" y="16284"/>
                  <a:pt x="3066235" y="0"/>
                </a:cubicBezTo>
                <a:cubicBezTo>
                  <a:pt x="3342030" y="-16284"/>
                  <a:pt x="3685603" y="41976"/>
                  <a:pt x="3907414" y="0"/>
                </a:cubicBezTo>
                <a:cubicBezTo>
                  <a:pt x="4129225" y="-41976"/>
                  <a:pt x="4177416" y="-7598"/>
                  <a:pt x="4422976" y="0"/>
                </a:cubicBezTo>
                <a:cubicBezTo>
                  <a:pt x="4668536" y="7598"/>
                  <a:pt x="5023499" y="-28058"/>
                  <a:pt x="5264155" y="0"/>
                </a:cubicBezTo>
                <a:cubicBezTo>
                  <a:pt x="5504811" y="28058"/>
                  <a:pt x="5703675" y="13288"/>
                  <a:pt x="6105335" y="0"/>
                </a:cubicBezTo>
                <a:cubicBezTo>
                  <a:pt x="6506995" y="-13288"/>
                  <a:pt x="6455516" y="-5124"/>
                  <a:pt x="6783705" y="0"/>
                </a:cubicBezTo>
                <a:cubicBezTo>
                  <a:pt x="7111894" y="5124"/>
                  <a:pt x="7512856" y="10604"/>
                  <a:pt x="8140446" y="0"/>
                </a:cubicBezTo>
                <a:cubicBezTo>
                  <a:pt x="8140458" y="8833"/>
                  <a:pt x="8140986" y="9830"/>
                  <a:pt x="8140446" y="18288"/>
                </a:cubicBezTo>
                <a:cubicBezTo>
                  <a:pt x="7959314" y="3345"/>
                  <a:pt x="7870113" y="10437"/>
                  <a:pt x="7706289" y="18288"/>
                </a:cubicBezTo>
                <a:cubicBezTo>
                  <a:pt x="7542465" y="26139"/>
                  <a:pt x="7157940" y="17482"/>
                  <a:pt x="6865109" y="18288"/>
                </a:cubicBezTo>
                <a:cubicBezTo>
                  <a:pt x="6572278" y="19094"/>
                  <a:pt x="6524256" y="38051"/>
                  <a:pt x="6349548" y="18288"/>
                </a:cubicBezTo>
                <a:cubicBezTo>
                  <a:pt x="6174840" y="-1475"/>
                  <a:pt x="5951624" y="174"/>
                  <a:pt x="5671177" y="18288"/>
                </a:cubicBezTo>
                <a:cubicBezTo>
                  <a:pt x="5390730" y="36402"/>
                  <a:pt x="5222992" y="60058"/>
                  <a:pt x="4829998" y="18288"/>
                </a:cubicBezTo>
                <a:cubicBezTo>
                  <a:pt x="4437004" y="-23482"/>
                  <a:pt x="4344181" y="39087"/>
                  <a:pt x="4151627" y="18288"/>
                </a:cubicBezTo>
                <a:cubicBezTo>
                  <a:pt x="3959073" y="-2511"/>
                  <a:pt x="3886970" y="32875"/>
                  <a:pt x="3717470" y="18288"/>
                </a:cubicBezTo>
                <a:cubicBezTo>
                  <a:pt x="3547970" y="3701"/>
                  <a:pt x="3451521" y="31872"/>
                  <a:pt x="3201909" y="18288"/>
                </a:cubicBezTo>
                <a:cubicBezTo>
                  <a:pt x="2952297" y="4704"/>
                  <a:pt x="2543413" y="6029"/>
                  <a:pt x="2360729" y="18288"/>
                </a:cubicBezTo>
                <a:cubicBezTo>
                  <a:pt x="2178045" y="30547"/>
                  <a:pt x="1906056" y="25847"/>
                  <a:pt x="1682359" y="18288"/>
                </a:cubicBezTo>
                <a:cubicBezTo>
                  <a:pt x="1458662" y="10730"/>
                  <a:pt x="1330405" y="8046"/>
                  <a:pt x="1166797" y="18288"/>
                </a:cubicBezTo>
                <a:cubicBezTo>
                  <a:pt x="1003189" y="28530"/>
                  <a:pt x="278098" y="19533"/>
                  <a:pt x="0" y="18288"/>
                </a:cubicBezTo>
                <a:cubicBezTo>
                  <a:pt x="74" y="14054"/>
                  <a:pt x="-46" y="699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28650" y="1929384"/>
            <a:ext cx="7886700" cy="4251960"/>
          </a:xfrm>
        </p:spPr>
        <p:txBody>
          <a:bodyPr>
            <a:normAutofit/>
          </a:bodyPr>
          <a:lstStyle/>
          <a:p>
            <a:endParaRPr lang="en-US" sz="1900" dirty="0"/>
          </a:p>
          <a:p>
            <a:r>
              <a:rPr lang="en-US" sz="1900" dirty="0"/>
              <a:t>ROI Ranges</a:t>
            </a:r>
          </a:p>
          <a:p>
            <a:pPr lvl="1"/>
            <a:r>
              <a:rPr lang="en-US" sz="1900" dirty="0"/>
              <a:t>+3–5% Average order Value (“AOV”) via bundles/upsell</a:t>
            </a:r>
          </a:p>
          <a:p>
            <a:pPr lvl="1"/>
            <a:r>
              <a:rPr lang="en-US" sz="1900" dirty="0"/>
              <a:t>+100–200 bps gross margin via mix &amp; cost‑to‑serve</a:t>
            </a:r>
          </a:p>
          <a:p>
            <a:pPr lvl="1"/>
            <a:r>
              <a:rPr lang="en-US" sz="1900" dirty="0"/>
              <a:t>−50–100 bps returns/ops cost through SLA &amp; routing fixes</a:t>
            </a:r>
          </a:p>
          <a:p>
            <a:r>
              <a:rPr lang="en-US" sz="1900" dirty="0"/>
              <a:t>Success Metrics (weekly)</a:t>
            </a:r>
          </a:p>
          <a:p>
            <a:pPr lvl="1"/>
            <a:r>
              <a:rPr lang="en-US" sz="1900" dirty="0"/>
              <a:t>AOV, Contribution Margin/order, return rate, on‑time %, delay tail (&gt;P95)</a:t>
            </a:r>
          </a:p>
          <a:p>
            <a:pPr lvl="1"/>
            <a:r>
              <a:rPr lang="en-US" sz="1900" dirty="0"/>
              <a:t>Loyalty enrollments/participation &amp; attach rates</a:t>
            </a:r>
          </a:p>
          <a:p>
            <a:pPr lvl="1"/>
            <a:r>
              <a:rPr lang="en-US" sz="1900" dirty="0"/>
              <a:t>EBITDA bridge vs. plan; geo/category contribution</a:t>
            </a:r>
          </a:p>
        </p:txBody>
      </p:sp>
      <p:pic>
        <p:nvPicPr>
          <p:cNvPr id="5" name="Audio Recording Aug 16, 2025 at 12:24:36 PM">
            <a:hlinkClick r:id="" action="ppaction://media"/>
            <a:extLst>
              <a:ext uri="{FF2B5EF4-FFF2-40B4-BE49-F238E27FC236}">
                <a16:creationId xmlns:a16="http://schemas.microsoft.com/office/drawing/2014/main" id="{67171EDD-8BB0-1C7D-C752-7AF002AB1A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08950" y="597712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7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4130bd39-7c53-419c-b1e5-8758d6d63f21}" enabled="0" method="" siteId="{4130bd39-7c53-419c-b1e5-8758d6d63f21}" removed="1"/>
</clbl:labelList>
</file>

<file path=docProps/app.xml><?xml version="1.0" encoding="utf-8"?>
<Properties xmlns="http://schemas.openxmlformats.org/officeDocument/2006/extended-properties" xmlns:vt="http://schemas.openxmlformats.org/officeDocument/2006/docPropsVTypes">
  <TotalTime>931</TotalTime>
  <Words>1164</Words>
  <Application>Microsoft Macintosh PowerPoint</Application>
  <PresentationFormat>On-screen Show (4:3)</PresentationFormat>
  <Paragraphs>110</Paragraphs>
  <Slides>10</Slides>
  <Notes>5</Notes>
  <HiddenSlides>0</HiddenSlides>
  <MMClips>10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6" baseType="lpstr">
      <vt:lpstr>Aptos</vt:lpstr>
      <vt:lpstr>Arial</vt:lpstr>
      <vt:lpstr>Calibri</vt:lpstr>
      <vt:lpstr>Times New Roman</vt:lpstr>
      <vt:lpstr>Office Theme</vt:lpstr>
      <vt:lpstr>think-cell Slide</vt:lpstr>
      <vt:lpstr>Cost Reduction Thesis for a fast-growing Ecommerce firm</vt:lpstr>
      <vt:lpstr>Analytical Approach for Due Diligence</vt:lpstr>
      <vt:lpstr>Financial Diligence: Key Insights</vt:lpstr>
      <vt:lpstr>Commercial Diligence: Customer &amp; Market</vt:lpstr>
      <vt:lpstr>Operational Diligence: Efficiency &amp; Processes</vt:lpstr>
      <vt:lpstr>Risk &amp; Strategic Diligence</vt:lpstr>
      <vt:lpstr>Value Creation Levers</vt:lpstr>
      <vt:lpstr>PowerPoint Presentation</vt:lpstr>
      <vt:lpstr>Sensitivity &amp; Risk Scenarios</vt:lpstr>
      <vt:lpstr>Recommendation for Private Equity Firm</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Senthil Mariappan</cp:lastModifiedBy>
  <cp:revision>5</cp:revision>
  <dcterms:created xsi:type="dcterms:W3CDTF">2013-01-27T09:14:16Z</dcterms:created>
  <dcterms:modified xsi:type="dcterms:W3CDTF">2025-08-17T00:55:22Z</dcterms:modified>
  <cp:category/>
</cp:coreProperties>
</file>

<file path=docProps/thumbnail.jpeg>
</file>